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49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06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097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306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782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54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045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4789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1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95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680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0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58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30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8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164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607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3/27/2016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50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sldNum="0" hdr="0" ftr="0" dt="0"/>
  <p:txStyles>
    <p:titleStyle>
      <a:lvl1pPr algn="l" defTabSz="457200" rtl="1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أساسيات استخدام لوحة المفاتيح - عربي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T. Arwa </a:t>
            </a:r>
            <a:r>
              <a:rPr lang="en-US" dirty="0" err="1" smtClean="0"/>
              <a:t>Alsarami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5121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الطباعة باللمس - عربي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8194" name="Picture 2" descr="https://3rabuntu.files.wordpress.com/2009/04/ktouch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" t="43572" r="-333" b="6904"/>
          <a:stretch/>
        </p:blipFill>
        <p:spPr bwMode="auto">
          <a:xfrm>
            <a:off x="1669126" y="3035996"/>
            <a:ext cx="8020973" cy="2780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574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مكونات لوحة المفاتيح</a:t>
            </a:r>
            <a:endParaRPr lang="ar-SA" dirty="0"/>
          </a:p>
        </p:txBody>
      </p:sp>
      <p:pic>
        <p:nvPicPr>
          <p:cNvPr id="1032" name="Picture 8" descr="http://sahabweb.com/wp-content/uploads/2015/02/Three-finger_salut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2819400"/>
            <a:ext cx="11426456" cy="347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968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مكونات لوحة المفاتيح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لوحة مفاتيح الأرقام:</a:t>
            </a:r>
          </a:p>
          <a:p>
            <a:endParaRPr lang="ar-SA" dirty="0"/>
          </a:p>
        </p:txBody>
      </p:sp>
      <p:pic>
        <p:nvPicPr>
          <p:cNvPr id="3078" name="Picture 6" descr="صورة للوحة المفاتيح الرقمي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600" y="2971848"/>
            <a:ext cx="3038199" cy="3723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08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مكونات لوحة المفاتيح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مفاتيح الأسهم:</a:t>
            </a:r>
          </a:p>
          <a:p>
            <a:endParaRPr lang="ar-SA" dirty="0"/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2"/>
          <a:srcRect l="2854" t="2688" r="2854"/>
          <a:stretch/>
        </p:blipFill>
        <p:spPr>
          <a:xfrm>
            <a:off x="4881982" y="3536249"/>
            <a:ext cx="3144417" cy="2223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9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مكونات لوحة المفاتيح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مفاتيح الوظائف:</a:t>
            </a:r>
          </a:p>
          <a:p>
            <a:endParaRPr lang="ar-SA" dirty="0"/>
          </a:p>
        </p:txBody>
      </p:sp>
      <p:pic>
        <p:nvPicPr>
          <p:cNvPr id="5122" name="Picture 2" descr="تعرف على وظائق المفاتيح الخاصة في لوحة المفاتيح من F1 إلى F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299" y="4025900"/>
            <a:ext cx="7124701" cy="817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084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مكونات لوحة المفاتيح</a:t>
            </a:r>
            <a:endParaRPr lang="ar-SA" dirty="0"/>
          </a:p>
        </p:txBody>
      </p:sp>
      <p:pic>
        <p:nvPicPr>
          <p:cNvPr id="1026" name="Picture 2" descr="صورة للوحة المفاتيح تُظهر أنواع المفاتيح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600" y="2322511"/>
            <a:ext cx="7910513" cy="4162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985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الجلسة الصحيحة أمام جهاز الكمبيوتر</a:t>
            </a:r>
            <a:endParaRPr lang="ar-SA" dirty="0"/>
          </a:p>
        </p:txBody>
      </p:sp>
      <p:pic>
        <p:nvPicPr>
          <p:cNvPr id="6146" name="Picture 2" descr="الجلسه الصحيحه ..مهم.. 3908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74" y="2416194"/>
            <a:ext cx="5013325" cy="4441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11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الطباعة باللمس - عربي</a:t>
            </a:r>
            <a:endParaRPr lang="ar-SA" dirty="0"/>
          </a:p>
        </p:txBody>
      </p:sp>
      <p:pic>
        <p:nvPicPr>
          <p:cNvPr id="7170" name="Picture 2" descr="http://2.bp.blogspot.com/-Kqyx637OW60/U-dRb1aGxwI/AAAAAAAAAos/dea0H_CUrN0/s1600/arabicKeyboard.pn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46"/>
          <a:stretch/>
        </p:blipFill>
        <p:spPr bwMode="auto">
          <a:xfrm>
            <a:off x="1816100" y="3213100"/>
            <a:ext cx="7935913" cy="2795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601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الطباعة باللمس - عربي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" name="صورة 4" descr="https://3rabuntu.files.wordpress.com/2009/04/learn-touch-typing-full-arabic-layout-small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0" y="2715577"/>
            <a:ext cx="8509000" cy="31921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445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جلس إدارة أيون">
  <a:themeElements>
    <a:clrScheme name="مجلس إدارة أيون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مجلس إدارة أيون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مجلس إدارة أيون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58</TotalTime>
  <Words>52</Words>
  <Application>Microsoft Office PowerPoint</Application>
  <PresentationFormat>ملء الشاشة</PresentationFormat>
  <Paragraphs>14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مجلس إدارة أيون</vt:lpstr>
      <vt:lpstr>أساسيات استخدام لوحة المفاتيح - عربي</vt:lpstr>
      <vt:lpstr>مكونات لوحة المفاتيح</vt:lpstr>
      <vt:lpstr>مكونات لوحة المفاتيح</vt:lpstr>
      <vt:lpstr>مكونات لوحة المفاتيح</vt:lpstr>
      <vt:lpstr>مكونات لوحة المفاتيح</vt:lpstr>
      <vt:lpstr>مكونات لوحة المفاتيح</vt:lpstr>
      <vt:lpstr>الجلسة الصحيحة أمام جهاز الكمبيوتر</vt:lpstr>
      <vt:lpstr>الطباعة باللمس - عربي</vt:lpstr>
      <vt:lpstr>الطباعة باللمس - عربي</vt:lpstr>
      <vt:lpstr>الطباعة باللمس - عربي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أساسيات استخدام لوحة المفاتيح - عربي</dc:title>
  <dc:creator>Arwa</dc:creator>
  <cp:lastModifiedBy>Arwa</cp:lastModifiedBy>
  <cp:revision>5</cp:revision>
  <dcterms:created xsi:type="dcterms:W3CDTF">2016-03-27T10:57:28Z</dcterms:created>
  <dcterms:modified xsi:type="dcterms:W3CDTF">2016-03-27T11:56:18Z</dcterms:modified>
</cp:coreProperties>
</file>