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12"/>
  </p:notesMasterIdLst>
  <p:sldIdLst>
    <p:sldId id="257" r:id="rId2"/>
    <p:sldId id="268" r:id="rId3"/>
    <p:sldId id="258" r:id="rId4"/>
    <p:sldId id="266" r:id="rId5"/>
    <p:sldId id="267" r:id="rId6"/>
    <p:sldId id="269" r:id="rId7"/>
    <p:sldId id="25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634E331-9420-4DAB-B0D9-DD01BB11C2C0}" type="datetimeFigureOut">
              <a:rPr lang="ar-SA" smtClean="0"/>
              <a:t>12/07/38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47E74F8-B459-42E4-BA46-8EC9B3F235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57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F3C1C-F8F4-4AF1-A688-B10BBAEA2156}" type="slidenum">
              <a:rPr lang="ar-SA" smtClean="0">
                <a:solidFill>
                  <a:prstClr val="black"/>
                </a:solidFill>
              </a:rPr>
              <a:pPr/>
              <a:t>1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580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70D99A-5910-44D8-A2D7-A99C8A2B9AFD}" type="uaqdatetime1">
              <a:rPr lang="ar-SA" smtClean="0"/>
              <a:pPr/>
              <a:t>11/07/38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T/Arwa Alsarami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3AB580-4FD1-421E-ADB2-CA3BCE7E785E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21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8390-C0EE-46DC-A560-9D3959CCAB9A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299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47D02-B201-4524-A846-1AE45965D47A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60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25121-C12F-4A2D-9A3A-5B29DA4C4665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14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AD8C-6EB3-4A71-8AA2-EF1405CFACB5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217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19D2-3D9E-433F-8AA9-79B50475E476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4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95BB-3E9B-49C3-9BD0-C1FD7317BAB8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14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A75C-3025-42A5-81D4-E9B4D7E5DFB7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57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4191-DBFA-4F96-AFB7-03F5EF91B62D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221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9C418-AF5E-4DC7-9582-EBBC0EA13F63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61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D6EE8-AF1A-475C-A91A-24DA10A79FD6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78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D961C90-E5D2-4F33-BB2B-DD039588EB6A}" type="uaqdatetime1">
              <a:rPr lang="ar-SA" smtClean="0">
                <a:solidFill>
                  <a:srgbClr val="A5B592"/>
                </a:solidFill>
              </a:rPr>
              <a:pPr/>
              <a:t>11/07/38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60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r" defTabSz="914400" rtl="1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عنوان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تصميم صفحات الانترنت بلغة </a:t>
            </a:r>
            <a:r>
              <a:rPr lang="en-US" dirty="0"/>
              <a:t>HTML</a:t>
            </a:r>
          </a:p>
        </p:txBody>
      </p:sp>
      <p:sp>
        <p:nvSpPr>
          <p:cNvPr id="12" name="عنوان فرعي 11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979837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en-US" dirty="0"/>
              <a:t>4</a:t>
            </a:r>
            <a:endParaRPr lang="ar-SA" dirty="0" smtClean="0"/>
          </a:p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وسوم تنسيق اللوائح (التعداد النقطي والترقيم)</a:t>
            </a:r>
          </a:p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وسم النص المتحرك</a:t>
            </a:r>
          </a:p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وخاصية تغيير اتجاه الصفحة بالكامل</a:t>
            </a:r>
            <a:endParaRPr lang="ar-S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عنصر نائب للتذييل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T/Arwa Alsarami</a:t>
            </a:r>
            <a:endParaRPr lang="ar-SA"/>
          </a:p>
        </p:txBody>
      </p:sp>
      <p:sp>
        <p:nvSpPr>
          <p:cNvPr id="14" name="عنصر نائب لرقم الشريحة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/>
              <a:pPr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144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3000" y="215153"/>
            <a:ext cx="9875520" cy="847165"/>
          </a:xfrm>
        </p:spPr>
        <p:txBody>
          <a:bodyPr/>
          <a:lstStyle/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خاصية تغيير اتجاه الصفحة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Direction 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914400"/>
            <a:ext cx="9872871" cy="530942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تغيير اتجاه الصفحة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الخاصية </a:t>
            </a:r>
            <a:r>
              <a:rPr lang="en-US" sz="2400" b="1" dirty="0" smtClean="0">
                <a:solidFill>
                  <a:srgbClr val="7030A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Dir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لها قيمتين</a:t>
            </a:r>
            <a:r>
              <a:rPr lang="en-US" sz="2400" dirty="0" err="1" smtClean="0">
                <a:solidFill>
                  <a:srgbClr val="92D050"/>
                </a:solidFill>
              </a:rPr>
              <a:t>ltr</a:t>
            </a:r>
            <a:r>
              <a:rPr lang="en-US" sz="2400" dirty="0">
                <a:solidFill>
                  <a:srgbClr val="92D050"/>
                </a:solidFill>
              </a:rPr>
              <a:t> </a:t>
            </a:r>
            <a:r>
              <a:rPr lang="ar-SA" sz="2400" dirty="0" smtClean="0">
                <a:solidFill>
                  <a:srgbClr val="92D050"/>
                </a:solidFill>
              </a:rPr>
              <a:t>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التي تغير اتجاه الصفحة من اليسار إلى اليمين (وهي الافتراضية)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و </a:t>
            </a:r>
            <a:r>
              <a:rPr lang="en-US" sz="2400" dirty="0" err="1" smtClean="0">
                <a:solidFill>
                  <a:srgbClr val="92D050"/>
                </a:solidFill>
              </a:rPr>
              <a:t>rtl</a:t>
            </a:r>
            <a:r>
              <a:rPr lang="ar-SA" sz="2400" dirty="0" smtClean="0">
                <a:solidFill>
                  <a:srgbClr val="92D050"/>
                </a:solidFill>
              </a:rPr>
              <a:t>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تغير اتجاه الصفحة من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اليمين إلى اليسار</a:t>
            </a: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Html </a:t>
            </a:r>
            <a:r>
              <a:rPr lang="en-US" sz="2400" b="1" dirty="0" err="1" smtClean="0">
                <a:solidFill>
                  <a:srgbClr val="FF000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dir</a:t>
            </a:r>
            <a:r>
              <a:rPr lang="en-US" sz="2400" b="1" dirty="0" smtClean="0">
                <a:solidFill>
                  <a:srgbClr val="FF000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=“</a:t>
            </a:r>
            <a:r>
              <a:rPr lang="en-US" sz="2400" b="1" dirty="0" err="1" smtClean="0">
                <a:solidFill>
                  <a:srgbClr val="92D05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rtl</a:t>
            </a:r>
            <a:r>
              <a:rPr lang="en-US" sz="2400" b="1" dirty="0" smtClean="0">
                <a:solidFill>
                  <a:srgbClr val="FF000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”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10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2"/>
          <a:srcRect t="3823" b="17327"/>
          <a:stretch/>
        </p:blipFill>
        <p:spPr>
          <a:xfrm>
            <a:off x="2164976" y="3603812"/>
            <a:ext cx="7893424" cy="2620016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5781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وسوم تنسيق </a:t>
            </a:r>
            <a:r>
              <a:rPr lang="ar-SA" dirty="0" smtClean="0"/>
              <a:t>اللوائح</a:t>
            </a:r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(التعداد النقطي </a:t>
            </a:r>
            <a:r>
              <a:rPr lang="ar-SA" dirty="0" smtClean="0"/>
              <a:t>والتعداد الرقمي)</a:t>
            </a: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2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2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19953"/>
          </a:xfrm>
        </p:spPr>
        <p:txBody>
          <a:bodyPr>
            <a:normAutofit fontScale="90000"/>
          </a:bodyPr>
          <a:lstStyle/>
          <a:p>
            <a:pPr algn="r"/>
            <a:r>
              <a:rPr lang="ar-SA" sz="3500" dirty="0" smtClean="0">
                <a:solidFill>
                  <a:schemeClr val="accent1">
                    <a:lumMod val="75000"/>
                  </a:schemeClr>
                </a:solidFill>
              </a:rPr>
              <a:t>اللوائح الغير منظمة (التعداد النقطي) </a:t>
            </a:r>
            <a:r>
              <a:rPr lang="en-US" sz="3500" dirty="0" smtClean="0">
                <a:solidFill>
                  <a:schemeClr val="accent1">
                    <a:lumMod val="75000"/>
                  </a:schemeClr>
                </a:solidFill>
              </a:rPr>
              <a:t>unordered List </a:t>
            </a:r>
            <a:endParaRPr lang="ar-SA" sz="3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62876" y="1217937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إضافة التعداد النقطي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&lt;UL&gt;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ولإضافة الفقرات من 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&lt;LI&gt;</a:t>
            </a:r>
            <a:endParaRPr lang="ar-SA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3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1458" y="2541494"/>
            <a:ext cx="7095706" cy="3682334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4279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19953"/>
          </a:xfrm>
        </p:spPr>
        <p:txBody>
          <a:bodyPr>
            <a:normAutofit fontScale="90000"/>
          </a:bodyPr>
          <a:lstStyle/>
          <a:p>
            <a:pPr algn="r"/>
            <a:r>
              <a:rPr lang="ar-SA" sz="3500" dirty="0" smtClean="0">
                <a:solidFill>
                  <a:schemeClr val="accent1">
                    <a:lumMod val="75000"/>
                  </a:schemeClr>
                </a:solidFill>
              </a:rPr>
              <a:t>اللوائح منظمة (التعداد الرقمي) </a:t>
            </a:r>
            <a:r>
              <a:rPr lang="en-US" sz="3500" dirty="0" smtClean="0">
                <a:solidFill>
                  <a:schemeClr val="accent1">
                    <a:lumMod val="75000"/>
                  </a:schemeClr>
                </a:solidFill>
              </a:rPr>
              <a:t>Ordered List </a:t>
            </a:r>
            <a:endParaRPr lang="ar-SA" sz="3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62876" y="1217937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إضافة التعداد الرقمي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&lt;OL&gt;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ولإضافة الفقرات من 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&lt;LI&gt;</a:t>
            </a:r>
            <a:endParaRPr lang="ar-SA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4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8243" y="2639484"/>
            <a:ext cx="6919584" cy="3584344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5649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19953"/>
          </a:xfrm>
        </p:spPr>
        <p:txBody>
          <a:bodyPr>
            <a:normAutofit fontScale="90000"/>
          </a:bodyPr>
          <a:lstStyle/>
          <a:p>
            <a:pPr algn="r"/>
            <a:r>
              <a:rPr lang="ar-SA" sz="3500" dirty="0" smtClean="0">
                <a:solidFill>
                  <a:schemeClr val="accent1">
                    <a:lumMod val="75000"/>
                  </a:schemeClr>
                </a:solidFill>
              </a:rPr>
              <a:t>اللوائح منظمة (التعداد الرقمي) </a:t>
            </a:r>
            <a:r>
              <a:rPr lang="en-US" sz="3500" dirty="0" smtClean="0">
                <a:solidFill>
                  <a:schemeClr val="accent1">
                    <a:lumMod val="75000"/>
                  </a:schemeClr>
                </a:solidFill>
              </a:rPr>
              <a:t>Ordered List </a:t>
            </a:r>
            <a:endParaRPr lang="ar-SA" sz="3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62876" y="1217937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لتتغير نوع التعداد (أرقام  أو أحرف أو أعداد رومانية).</a:t>
            </a:r>
          </a:p>
          <a:p>
            <a:pPr lvl="1" algn="just">
              <a:lnSpc>
                <a:spcPct val="150000"/>
              </a:lnSpc>
            </a:pPr>
            <a:r>
              <a:rPr lang="ar-S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من خلال الخاصية </a:t>
            </a:r>
            <a:r>
              <a:rPr lang="en-US" b="1" dirty="0" smtClean="0">
                <a:solidFill>
                  <a:srgbClr val="FF0000"/>
                </a:solidFill>
              </a:rPr>
              <a:t>Type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5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5024" y="2388615"/>
            <a:ext cx="7468573" cy="3835213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7183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وسم النص المتحرك</a:t>
            </a: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6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54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وسم النص المتحرك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Marquee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1707776"/>
            <a:ext cx="9872871" cy="451605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إضافة النص المتحرك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marquee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&lt;/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marquee</a:t>
            </a:r>
            <a:r>
              <a:rPr lang="en-US" sz="2400" b="1" dirty="0" smtClean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>
                <a:solidFill>
                  <a:srgbClr val="0070C0"/>
                </a:solidFill>
              </a:rPr>
              <a:t>  </a:t>
            </a:r>
            <a:r>
              <a:rPr lang="en-US" sz="2400" b="1" dirty="0" smtClean="0">
                <a:solidFill>
                  <a:srgbClr val="0070C0"/>
                </a:solidFill>
              </a:rPr>
              <a:t>&lt;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marquee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ولإضافة خلفية للنص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المتحرك من خلال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الخاصية </a:t>
            </a:r>
            <a:r>
              <a:rPr lang="en-US" sz="2400" dirty="0" err="1" smtClean="0">
                <a:solidFill>
                  <a:srgbClr val="FF000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bgcolor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070C0"/>
                </a:solidFill>
              </a:rPr>
              <a:t>&lt;/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marquee</a:t>
            </a:r>
            <a:r>
              <a:rPr lang="en-US" sz="2400" b="1" dirty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>
                <a:solidFill>
                  <a:srgbClr val="0070C0"/>
                </a:solidFill>
              </a:rPr>
              <a:t>  &lt;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marquee </a:t>
            </a:r>
            <a:r>
              <a:rPr lang="en-US" sz="2400" b="1" dirty="0" err="1" smtClean="0">
                <a:solidFill>
                  <a:srgbClr val="FF000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bgcolor</a:t>
            </a:r>
            <a:r>
              <a:rPr lang="en-US" sz="2400" b="1" dirty="0" smtClean="0">
                <a:solidFill>
                  <a:srgbClr val="FF000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=“pink”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ولتحديد اتجاه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سير النص وذلك من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الخاصية </a:t>
            </a:r>
            <a:r>
              <a:rPr lang="en-US" sz="2400" dirty="0" smtClean="0">
                <a:solidFill>
                  <a:srgbClr val="FF0000"/>
                </a:solidFill>
              </a:rPr>
              <a:t>Direction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ولها قيمتين</a:t>
            </a:r>
            <a:r>
              <a:rPr lang="en-US" sz="2400" dirty="0" smtClean="0">
                <a:solidFill>
                  <a:srgbClr val="92D050"/>
                </a:solidFill>
              </a:rPr>
              <a:t>left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ar-SA" sz="2400" dirty="0" smtClean="0">
                <a:solidFill>
                  <a:srgbClr val="92D050"/>
                </a:solidFill>
              </a:rPr>
              <a:t>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التي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تحركه إلى اليسار (وهي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الافتراضية)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و </a:t>
            </a:r>
            <a:r>
              <a:rPr lang="en-US" sz="2400" dirty="0" smtClean="0">
                <a:solidFill>
                  <a:srgbClr val="92D050"/>
                </a:solidFill>
              </a:rPr>
              <a:t>right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التي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تحركه إلى اليمين</a:t>
            </a: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&lt;/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marquee</a:t>
            </a:r>
            <a:r>
              <a:rPr lang="en-US" sz="2400" b="1" dirty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>
                <a:solidFill>
                  <a:srgbClr val="0070C0"/>
                </a:solidFill>
              </a:rPr>
              <a:t>  &lt;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marquee </a:t>
            </a:r>
            <a:r>
              <a:rPr lang="en-US" sz="2400" b="1" dirty="0" smtClean="0">
                <a:solidFill>
                  <a:srgbClr val="FF000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direction=“</a:t>
            </a:r>
            <a:r>
              <a:rPr lang="en-US" sz="2400" b="1" dirty="0" smtClean="0">
                <a:solidFill>
                  <a:srgbClr val="92D05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right</a:t>
            </a:r>
            <a:r>
              <a:rPr lang="en-US" sz="2400" b="1" dirty="0" smtClean="0">
                <a:solidFill>
                  <a:srgbClr val="FF000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”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7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59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وسم النص المتحرك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Marquee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8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2"/>
          <a:srcRect t="1416"/>
          <a:stretch/>
        </p:blipFill>
        <p:spPr>
          <a:xfrm>
            <a:off x="651871" y="1801906"/>
            <a:ext cx="10857778" cy="4421921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9931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تغيير اتجاه الصفحة</a:t>
            </a: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9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07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الأساس">
  <a:themeElements>
    <a:clrScheme name="أحمر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الأساس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الأساس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أساس</Template>
  <TotalTime>346</TotalTime>
  <Words>267</Words>
  <Application>Microsoft Office PowerPoint</Application>
  <PresentationFormat>ملء الشاشة</PresentationFormat>
  <Paragraphs>51</Paragraphs>
  <Slides>10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ae_Dimnah</vt:lpstr>
      <vt:lpstr>Arial</vt:lpstr>
      <vt:lpstr>Calibri</vt:lpstr>
      <vt:lpstr>Corbel</vt:lpstr>
      <vt:lpstr>Tahoma</vt:lpstr>
      <vt:lpstr>الأساس</vt:lpstr>
      <vt:lpstr>تصميم صفحات الانترنت بلغة HTML</vt:lpstr>
      <vt:lpstr>وسوم تنسيق اللوائح</vt:lpstr>
      <vt:lpstr>اللوائح الغير منظمة (التعداد النقطي) unordered List </vt:lpstr>
      <vt:lpstr>اللوائح منظمة (التعداد الرقمي) Ordered List </vt:lpstr>
      <vt:lpstr>اللوائح منظمة (التعداد الرقمي) Ordered List </vt:lpstr>
      <vt:lpstr>وسم النص المتحرك</vt:lpstr>
      <vt:lpstr>وسم النص المتحرك Marquee </vt:lpstr>
      <vt:lpstr>وسم النص المتحرك Marquee </vt:lpstr>
      <vt:lpstr>تغيير اتجاه الصفحة</vt:lpstr>
      <vt:lpstr>خاصية تغيير اتجاه الصفحةDirection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تصميم صفحات الانترنت بلغة HTML</dc:title>
  <dc:creator>Arwa ..</dc:creator>
  <cp:lastModifiedBy>Arwa ..</cp:lastModifiedBy>
  <cp:revision>28</cp:revision>
  <dcterms:created xsi:type="dcterms:W3CDTF">2017-02-12T00:24:10Z</dcterms:created>
  <dcterms:modified xsi:type="dcterms:W3CDTF">2017-04-08T16:57:46Z</dcterms:modified>
</cp:coreProperties>
</file>