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0" r:id="rId1"/>
  </p:sldMasterIdLst>
  <p:notesMasterIdLst>
    <p:notesMasterId r:id="rId85"/>
  </p:notesMasterIdLst>
  <p:sldIdLst>
    <p:sldId id="256" r:id="rId2"/>
    <p:sldId id="257" r:id="rId3"/>
    <p:sldId id="279" r:id="rId4"/>
    <p:sldId id="278" r:id="rId5"/>
    <p:sldId id="280" r:id="rId6"/>
    <p:sldId id="263" r:id="rId7"/>
    <p:sldId id="264" r:id="rId8"/>
    <p:sldId id="281" r:id="rId9"/>
    <p:sldId id="258" r:id="rId10"/>
    <p:sldId id="259" r:id="rId11"/>
    <p:sldId id="260" r:id="rId12"/>
    <p:sldId id="261" r:id="rId13"/>
    <p:sldId id="282"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28" r:id="rId27"/>
    <p:sldId id="262" r:id="rId28"/>
    <p:sldId id="265" r:id="rId29"/>
    <p:sldId id="266" r:id="rId30"/>
    <p:sldId id="267" r:id="rId31"/>
    <p:sldId id="268" r:id="rId32"/>
    <p:sldId id="273" r:id="rId33"/>
    <p:sldId id="272" r:id="rId34"/>
    <p:sldId id="269" r:id="rId35"/>
    <p:sldId id="274" r:id="rId36"/>
    <p:sldId id="275" r:id="rId37"/>
    <p:sldId id="270" r:id="rId38"/>
    <p:sldId id="271" r:id="rId39"/>
    <p:sldId id="276" r:id="rId40"/>
    <p:sldId id="277" r:id="rId41"/>
    <p:sldId id="288" r:id="rId42"/>
    <p:sldId id="295" r:id="rId43"/>
    <p:sldId id="289" r:id="rId44"/>
    <p:sldId id="290" r:id="rId45"/>
    <p:sldId id="291" r:id="rId46"/>
    <p:sldId id="285" r:id="rId47"/>
    <p:sldId id="294" r:id="rId48"/>
    <p:sldId id="286" r:id="rId49"/>
    <p:sldId id="287" r:id="rId50"/>
    <p:sldId id="283" r:id="rId51"/>
    <p:sldId id="297" r:id="rId52"/>
    <p:sldId id="298" r:id="rId53"/>
    <p:sldId id="299" r:id="rId54"/>
    <p:sldId id="300" r:id="rId55"/>
    <p:sldId id="301" r:id="rId56"/>
    <p:sldId id="302" r:id="rId57"/>
    <p:sldId id="303" r:id="rId58"/>
    <p:sldId id="304" r:id="rId59"/>
    <p:sldId id="305" r:id="rId60"/>
    <p:sldId id="312" r:id="rId61"/>
    <p:sldId id="306" r:id="rId62"/>
    <p:sldId id="307" r:id="rId63"/>
    <p:sldId id="308" r:id="rId64"/>
    <p:sldId id="309" r:id="rId65"/>
    <p:sldId id="310" r:id="rId66"/>
    <p:sldId id="311" r:id="rId67"/>
    <p:sldId id="313" r:id="rId68"/>
    <p:sldId id="314" r:id="rId69"/>
    <p:sldId id="315" r:id="rId70"/>
    <p:sldId id="316" r:id="rId71"/>
    <p:sldId id="317" r:id="rId72"/>
    <p:sldId id="284" r:id="rId73"/>
    <p:sldId id="318" r:id="rId74"/>
    <p:sldId id="319" r:id="rId75"/>
    <p:sldId id="320" r:id="rId76"/>
    <p:sldId id="321" r:id="rId77"/>
    <p:sldId id="322" r:id="rId78"/>
    <p:sldId id="323" r:id="rId79"/>
    <p:sldId id="324" r:id="rId80"/>
    <p:sldId id="325" r:id="rId81"/>
    <p:sldId id="326" r:id="rId82"/>
    <p:sldId id="327" r:id="rId83"/>
    <p:sldId id="296"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454" autoAdjust="0"/>
  </p:normalViewPr>
  <p:slideViewPr>
    <p:cSldViewPr snapToGrid="0">
      <p:cViewPr varScale="1">
        <p:scale>
          <a:sx n="63" d="100"/>
          <a:sy n="63" d="100"/>
        </p:scale>
        <p:origin x="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7317D-36D9-4233-BD6C-E8E2C0B3D44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pPr rtl="1"/>
          <a:endParaRPr lang="ar-SA"/>
        </a:p>
      </dgm:t>
    </dgm:pt>
    <dgm:pt modelId="{5E484800-64DA-43C5-8D0A-D8A84681E49B}">
      <dgm:prSet phldrT="[نص]" custT="1"/>
      <dgm:spPr/>
      <dgm:t>
        <a:bodyPr/>
        <a:lstStyle/>
        <a:p>
          <a:pPr algn="ctr" rtl="1"/>
          <a:r>
            <a:rPr lang="ar-SA" sz="2800" b="0" dirty="0"/>
            <a:t>المدخلات</a:t>
          </a:r>
        </a:p>
        <a:p>
          <a:pPr algn="ctr" rtl="1"/>
          <a:r>
            <a:rPr lang="en-US" sz="2800" b="0" dirty="0"/>
            <a:t>Input</a:t>
          </a:r>
          <a:endParaRPr lang="ar-SA" sz="2800" b="0" dirty="0"/>
        </a:p>
      </dgm:t>
    </dgm:pt>
    <dgm:pt modelId="{1B60E785-1ABF-47B9-B7C3-45A55F2B917E}" type="parTrans" cxnId="{0FB870F6-B65B-42D3-93E3-0C306D9DAF0C}">
      <dgm:prSet/>
      <dgm:spPr/>
      <dgm:t>
        <a:bodyPr/>
        <a:lstStyle/>
        <a:p>
          <a:pPr algn="ctr" rtl="1"/>
          <a:endParaRPr lang="ar-SA" sz="2000"/>
        </a:p>
      </dgm:t>
    </dgm:pt>
    <dgm:pt modelId="{42C34FA9-3B16-48C2-9D32-9029A8005861}" type="sibTrans" cxnId="{0FB870F6-B65B-42D3-93E3-0C306D9DAF0C}">
      <dgm:prSet custT="1"/>
      <dgm:spPr/>
      <dgm:t>
        <a:bodyPr/>
        <a:lstStyle/>
        <a:p>
          <a:pPr algn="ctr" rtl="1"/>
          <a:endParaRPr lang="ar-SA" sz="1600"/>
        </a:p>
      </dgm:t>
    </dgm:pt>
    <dgm:pt modelId="{964712E7-B38B-46DF-93B6-3B963DC1A7D3}">
      <dgm:prSet phldrT="[نص]" custT="1"/>
      <dgm:spPr/>
      <dgm:t>
        <a:bodyPr/>
        <a:lstStyle/>
        <a:p>
          <a:pPr algn="r" rtl="1"/>
          <a:r>
            <a:rPr lang="ar-SA" sz="2000" b="0" i="0" dirty="0">
              <a:solidFill>
                <a:schemeClr val="tx2"/>
              </a:solidFill>
            </a:rPr>
            <a:t>يقصد بها قراءة البيانات من وسط تخزين ما وإيصالها إلى ذاكرة الحاسوب الرئيسية أو قد تدخل البيانات مباشرة بواسطة لوحة المفاتيح .</a:t>
          </a:r>
        </a:p>
      </dgm:t>
    </dgm:pt>
    <dgm:pt modelId="{F1D1CE0A-8D54-4E4A-89FB-438D53865F36}" type="parTrans" cxnId="{C926EDD9-463F-416B-B894-3C5A0DF92C54}">
      <dgm:prSet/>
      <dgm:spPr/>
      <dgm:t>
        <a:bodyPr/>
        <a:lstStyle/>
        <a:p>
          <a:pPr algn="ctr" rtl="1"/>
          <a:endParaRPr lang="ar-SA" sz="2000"/>
        </a:p>
      </dgm:t>
    </dgm:pt>
    <dgm:pt modelId="{8750E663-DF5C-42CF-B3D7-EE3041F282E8}" type="sibTrans" cxnId="{C926EDD9-463F-416B-B894-3C5A0DF92C54}">
      <dgm:prSet/>
      <dgm:spPr/>
      <dgm:t>
        <a:bodyPr/>
        <a:lstStyle/>
        <a:p>
          <a:pPr algn="ctr" rtl="1"/>
          <a:endParaRPr lang="ar-SA" sz="2000"/>
        </a:p>
      </dgm:t>
    </dgm:pt>
    <dgm:pt modelId="{ED413C81-DE16-4BF3-80F3-912B59645E42}">
      <dgm:prSet phldrT="[نص]" custT="1"/>
      <dgm:spPr/>
      <dgm:t>
        <a:bodyPr/>
        <a:lstStyle/>
        <a:p>
          <a:pPr algn="ctr" rtl="1"/>
          <a:r>
            <a:rPr lang="ar-SA" sz="2800" b="0" dirty="0"/>
            <a:t>المعالجة</a:t>
          </a:r>
        </a:p>
        <a:p>
          <a:pPr algn="ctr" rtl="1"/>
          <a:r>
            <a:rPr lang="en-US" sz="2800" b="0" dirty="0"/>
            <a:t>processing </a:t>
          </a:r>
          <a:endParaRPr lang="ar-SA" sz="2800" b="0" dirty="0"/>
        </a:p>
      </dgm:t>
    </dgm:pt>
    <dgm:pt modelId="{547718F5-E40B-4DF5-880B-06092B7E5D74}" type="parTrans" cxnId="{5EC10D44-4B98-4AD7-A7F5-ABF83FE58EF2}">
      <dgm:prSet/>
      <dgm:spPr/>
      <dgm:t>
        <a:bodyPr/>
        <a:lstStyle/>
        <a:p>
          <a:pPr algn="ctr" rtl="1"/>
          <a:endParaRPr lang="ar-SA" sz="2000"/>
        </a:p>
      </dgm:t>
    </dgm:pt>
    <dgm:pt modelId="{9C3131ED-B957-4A2E-A88D-48E629B8FA33}" type="sibTrans" cxnId="{5EC10D44-4B98-4AD7-A7F5-ABF83FE58EF2}">
      <dgm:prSet custT="1"/>
      <dgm:spPr/>
      <dgm:t>
        <a:bodyPr/>
        <a:lstStyle/>
        <a:p>
          <a:pPr algn="ctr" rtl="1"/>
          <a:endParaRPr lang="ar-SA" sz="1600"/>
        </a:p>
      </dgm:t>
    </dgm:pt>
    <dgm:pt modelId="{2140EE19-6A2B-42B7-94D2-8690125CF890}">
      <dgm:prSet phldrT="[نص]" custT="1"/>
      <dgm:spPr/>
      <dgm:t>
        <a:bodyPr/>
        <a:lstStyle/>
        <a:p>
          <a:pPr algn="r" rtl="1"/>
          <a:r>
            <a:rPr lang="ar-SA" sz="2000" b="0" dirty="0">
              <a:solidFill>
                <a:schemeClr val="tx2"/>
              </a:solidFill>
            </a:rPr>
            <a:t>تعتبر عملية المعالجة العملية الأهم بالنسبة للحاسب، إذا أنها منوطة بوحدة المعالجة التي تمثل الحاسب فعلياً، وتتم المعالجة حسب برنامج يعده المبرمجون .</a:t>
          </a:r>
        </a:p>
      </dgm:t>
    </dgm:pt>
    <dgm:pt modelId="{2E4406E9-6550-43D9-AF56-D979BA921C36}" type="parTrans" cxnId="{42AC6BFA-6A63-4264-9A0F-F8BD81882C1E}">
      <dgm:prSet/>
      <dgm:spPr/>
      <dgm:t>
        <a:bodyPr/>
        <a:lstStyle/>
        <a:p>
          <a:pPr algn="ctr" rtl="1"/>
          <a:endParaRPr lang="ar-SA" sz="2000"/>
        </a:p>
      </dgm:t>
    </dgm:pt>
    <dgm:pt modelId="{527AE817-971F-45FB-A926-49D76C6D7683}" type="sibTrans" cxnId="{42AC6BFA-6A63-4264-9A0F-F8BD81882C1E}">
      <dgm:prSet/>
      <dgm:spPr/>
      <dgm:t>
        <a:bodyPr/>
        <a:lstStyle/>
        <a:p>
          <a:pPr algn="ctr" rtl="1"/>
          <a:endParaRPr lang="ar-SA" sz="2000"/>
        </a:p>
      </dgm:t>
    </dgm:pt>
    <dgm:pt modelId="{894F7E10-09B6-47BE-AFC0-FFE85AE6F4F0}">
      <dgm:prSet phldrT="[نص]" custT="1"/>
      <dgm:spPr/>
      <dgm:t>
        <a:bodyPr/>
        <a:lstStyle/>
        <a:p>
          <a:pPr algn="ctr" rtl="1"/>
          <a:r>
            <a:rPr lang="ar-SA" sz="2800" b="0" dirty="0"/>
            <a:t>المخرجات</a:t>
          </a:r>
        </a:p>
        <a:p>
          <a:pPr algn="ctr" rtl="1"/>
          <a:r>
            <a:rPr lang="en-US" sz="2800" b="0" dirty="0"/>
            <a:t>Output</a:t>
          </a:r>
          <a:endParaRPr lang="ar-SA" sz="2800" b="0" dirty="0"/>
        </a:p>
      </dgm:t>
    </dgm:pt>
    <dgm:pt modelId="{ADAF3D89-251C-4200-A154-3C843B398C5A}" type="parTrans" cxnId="{4B7BDADF-2807-4BA6-9417-DEE34DA49823}">
      <dgm:prSet/>
      <dgm:spPr/>
      <dgm:t>
        <a:bodyPr/>
        <a:lstStyle/>
        <a:p>
          <a:pPr algn="ctr" rtl="1"/>
          <a:endParaRPr lang="ar-SA" sz="2000"/>
        </a:p>
      </dgm:t>
    </dgm:pt>
    <dgm:pt modelId="{AFD3F8B2-CA25-42D5-9A05-F1FBE2A23241}" type="sibTrans" cxnId="{4B7BDADF-2807-4BA6-9417-DEE34DA49823}">
      <dgm:prSet/>
      <dgm:spPr/>
      <dgm:t>
        <a:bodyPr/>
        <a:lstStyle/>
        <a:p>
          <a:pPr algn="ctr" rtl="1"/>
          <a:endParaRPr lang="ar-SA" sz="2000"/>
        </a:p>
      </dgm:t>
    </dgm:pt>
    <dgm:pt modelId="{CF5A1DED-5BD2-4B1C-8BB5-436F712663A6}">
      <dgm:prSet phldrT="[نص]" custT="1"/>
      <dgm:spPr/>
      <dgm:t>
        <a:bodyPr/>
        <a:lstStyle/>
        <a:p>
          <a:pPr algn="r" rtl="1"/>
          <a:r>
            <a:rPr lang="ar-SA" sz="2000" b="0" dirty="0">
              <a:solidFill>
                <a:schemeClr val="tx2"/>
              </a:solidFill>
            </a:rPr>
            <a:t>عملية الإخراج هي نقل المعلومات من وحدة الذاكرة الرئيسية من أجل حفظها على إحدى وسائط التخزين المساندة أو طباعتها على الورق أو على الشاشة .</a:t>
          </a:r>
        </a:p>
      </dgm:t>
    </dgm:pt>
    <dgm:pt modelId="{CF413443-752C-437A-8CCF-FC5873CB6DFE}" type="parTrans" cxnId="{A6BF8CAA-5760-4845-9391-8DFCA73B7DF9}">
      <dgm:prSet/>
      <dgm:spPr/>
      <dgm:t>
        <a:bodyPr/>
        <a:lstStyle/>
        <a:p>
          <a:pPr algn="ctr" rtl="1"/>
          <a:endParaRPr lang="ar-SA" sz="2000"/>
        </a:p>
      </dgm:t>
    </dgm:pt>
    <dgm:pt modelId="{A0EA37C9-BB70-4641-97A5-7E306A978E95}" type="sibTrans" cxnId="{A6BF8CAA-5760-4845-9391-8DFCA73B7DF9}">
      <dgm:prSet/>
      <dgm:spPr/>
      <dgm:t>
        <a:bodyPr/>
        <a:lstStyle/>
        <a:p>
          <a:pPr algn="ctr" rtl="1"/>
          <a:endParaRPr lang="ar-SA" sz="2000"/>
        </a:p>
      </dgm:t>
    </dgm:pt>
    <dgm:pt modelId="{FD53B508-43E9-46FA-BBF5-9103914B38E8}" type="pres">
      <dgm:prSet presAssocID="{CF57317D-36D9-4233-BD6C-E8E2C0B3D444}" presName="linearFlow" presStyleCnt="0">
        <dgm:presLayoutVars>
          <dgm:dir val="rev"/>
          <dgm:animLvl val="lvl"/>
          <dgm:resizeHandles val="exact"/>
        </dgm:presLayoutVars>
      </dgm:prSet>
      <dgm:spPr/>
    </dgm:pt>
    <dgm:pt modelId="{62D2C992-8191-44EB-9AAD-481AA3F40D8A}" type="pres">
      <dgm:prSet presAssocID="{5E484800-64DA-43C5-8D0A-D8A84681E49B}" presName="composite" presStyleCnt="0"/>
      <dgm:spPr/>
    </dgm:pt>
    <dgm:pt modelId="{AA992AAE-0413-482F-9D0C-D919D135D64E}" type="pres">
      <dgm:prSet presAssocID="{5E484800-64DA-43C5-8D0A-D8A84681E49B}" presName="parTx" presStyleLbl="node1" presStyleIdx="0" presStyleCnt="3">
        <dgm:presLayoutVars>
          <dgm:chMax val="0"/>
          <dgm:chPref val="0"/>
          <dgm:bulletEnabled val="1"/>
        </dgm:presLayoutVars>
      </dgm:prSet>
      <dgm:spPr/>
    </dgm:pt>
    <dgm:pt modelId="{F0FD4DD7-B6C3-419E-BBFE-9E4E17E71170}" type="pres">
      <dgm:prSet presAssocID="{5E484800-64DA-43C5-8D0A-D8A84681E49B}" presName="parSh" presStyleLbl="node1" presStyleIdx="0" presStyleCnt="3" custLinFactNeighborY="-585"/>
      <dgm:spPr/>
    </dgm:pt>
    <dgm:pt modelId="{220D4399-B7A8-4DC6-B8DB-E189BCB24AA6}" type="pres">
      <dgm:prSet presAssocID="{5E484800-64DA-43C5-8D0A-D8A84681E49B}" presName="desTx" presStyleLbl="fgAcc1" presStyleIdx="0" presStyleCnt="3" custScaleY="91527" custLinFactNeighborY="1381">
        <dgm:presLayoutVars>
          <dgm:bulletEnabled val="1"/>
        </dgm:presLayoutVars>
      </dgm:prSet>
      <dgm:spPr/>
    </dgm:pt>
    <dgm:pt modelId="{ECDB7CAC-1875-4FB4-AFC0-B4A9FFB762B4}" type="pres">
      <dgm:prSet presAssocID="{42C34FA9-3B16-48C2-9D32-9029A8005861}" presName="sibTrans" presStyleLbl="sibTrans2D1" presStyleIdx="0" presStyleCnt="2"/>
      <dgm:spPr/>
    </dgm:pt>
    <dgm:pt modelId="{FADF0DEA-03DF-4540-91C1-444C3C2CFAEA}" type="pres">
      <dgm:prSet presAssocID="{42C34FA9-3B16-48C2-9D32-9029A8005861}" presName="connTx" presStyleLbl="sibTrans2D1" presStyleIdx="0" presStyleCnt="2"/>
      <dgm:spPr/>
    </dgm:pt>
    <dgm:pt modelId="{ED65BB7B-8C04-418E-B2AE-452D8FF43911}" type="pres">
      <dgm:prSet presAssocID="{ED413C81-DE16-4BF3-80F3-912B59645E42}" presName="composite" presStyleCnt="0"/>
      <dgm:spPr/>
    </dgm:pt>
    <dgm:pt modelId="{A943DB1F-7B16-47E8-8C54-89BE16CF37CE}" type="pres">
      <dgm:prSet presAssocID="{ED413C81-DE16-4BF3-80F3-912B59645E42}" presName="parTx" presStyleLbl="node1" presStyleIdx="0" presStyleCnt="3">
        <dgm:presLayoutVars>
          <dgm:chMax val="0"/>
          <dgm:chPref val="0"/>
          <dgm:bulletEnabled val="1"/>
        </dgm:presLayoutVars>
      </dgm:prSet>
      <dgm:spPr/>
    </dgm:pt>
    <dgm:pt modelId="{6F1ED098-3906-4248-8B94-C26A571D3F33}" type="pres">
      <dgm:prSet presAssocID="{ED413C81-DE16-4BF3-80F3-912B59645E42}" presName="parSh" presStyleLbl="node1" presStyleIdx="1" presStyleCnt="3" custLinFactNeighborY="-585"/>
      <dgm:spPr/>
    </dgm:pt>
    <dgm:pt modelId="{4DA066BF-6A23-44E5-8E39-02F5C1AAC30E}" type="pres">
      <dgm:prSet presAssocID="{ED413C81-DE16-4BF3-80F3-912B59645E42}" presName="desTx" presStyleLbl="fgAcc1" presStyleIdx="1" presStyleCnt="3" custScaleY="91527" custLinFactNeighborY="704">
        <dgm:presLayoutVars>
          <dgm:bulletEnabled val="1"/>
        </dgm:presLayoutVars>
      </dgm:prSet>
      <dgm:spPr/>
    </dgm:pt>
    <dgm:pt modelId="{B4C1B27A-65F5-42CB-8D94-CACBD2916446}" type="pres">
      <dgm:prSet presAssocID="{9C3131ED-B957-4A2E-A88D-48E629B8FA33}" presName="sibTrans" presStyleLbl="sibTrans2D1" presStyleIdx="1" presStyleCnt="2"/>
      <dgm:spPr/>
    </dgm:pt>
    <dgm:pt modelId="{EB1F3B2D-FAB8-4301-82A2-BC359D66BAA2}" type="pres">
      <dgm:prSet presAssocID="{9C3131ED-B957-4A2E-A88D-48E629B8FA33}" presName="connTx" presStyleLbl="sibTrans2D1" presStyleIdx="1" presStyleCnt="2"/>
      <dgm:spPr/>
    </dgm:pt>
    <dgm:pt modelId="{B3254971-0952-420E-8302-F21FBCE72082}" type="pres">
      <dgm:prSet presAssocID="{894F7E10-09B6-47BE-AFC0-FFE85AE6F4F0}" presName="composite" presStyleCnt="0"/>
      <dgm:spPr/>
    </dgm:pt>
    <dgm:pt modelId="{8C5A158A-8D5D-47BB-95EF-2295C44982D5}" type="pres">
      <dgm:prSet presAssocID="{894F7E10-09B6-47BE-AFC0-FFE85AE6F4F0}" presName="parTx" presStyleLbl="node1" presStyleIdx="1" presStyleCnt="3">
        <dgm:presLayoutVars>
          <dgm:chMax val="0"/>
          <dgm:chPref val="0"/>
          <dgm:bulletEnabled val="1"/>
        </dgm:presLayoutVars>
      </dgm:prSet>
      <dgm:spPr/>
    </dgm:pt>
    <dgm:pt modelId="{28FBFF1D-3118-44E5-8B7C-63A617B504C2}" type="pres">
      <dgm:prSet presAssocID="{894F7E10-09B6-47BE-AFC0-FFE85AE6F4F0}" presName="parSh" presStyleLbl="node1" presStyleIdx="2" presStyleCnt="3" custLinFactNeighborY="-585"/>
      <dgm:spPr/>
    </dgm:pt>
    <dgm:pt modelId="{ACCE0FC7-E0DA-4C9D-A6FF-4DEDA5E5C940}" type="pres">
      <dgm:prSet presAssocID="{894F7E10-09B6-47BE-AFC0-FFE85AE6F4F0}" presName="desTx" presStyleLbl="fgAcc1" presStyleIdx="2" presStyleCnt="3" custScaleY="91527" custLinFactNeighborY="704">
        <dgm:presLayoutVars>
          <dgm:bulletEnabled val="1"/>
        </dgm:presLayoutVars>
      </dgm:prSet>
      <dgm:spPr/>
    </dgm:pt>
  </dgm:ptLst>
  <dgm:cxnLst>
    <dgm:cxn modelId="{C926EDD9-463F-416B-B894-3C5A0DF92C54}" srcId="{5E484800-64DA-43C5-8D0A-D8A84681E49B}" destId="{964712E7-B38B-46DF-93B6-3B963DC1A7D3}" srcOrd="0" destOrd="0" parTransId="{F1D1CE0A-8D54-4E4A-89FB-438D53865F36}" sibTransId="{8750E663-DF5C-42CF-B3D7-EE3041F282E8}"/>
    <dgm:cxn modelId="{7B8184E1-1159-461B-9B61-3B8B96698B23}" type="presOf" srcId="{42C34FA9-3B16-48C2-9D32-9029A8005861}" destId="{FADF0DEA-03DF-4540-91C1-444C3C2CFAEA}" srcOrd="1" destOrd="0" presId="urn:microsoft.com/office/officeart/2005/8/layout/process3"/>
    <dgm:cxn modelId="{6AF91D87-EBD0-42B3-9EA5-D7CE8B7DDFF2}" type="presOf" srcId="{5E484800-64DA-43C5-8D0A-D8A84681E49B}" destId="{AA992AAE-0413-482F-9D0C-D919D135D64E}" srcOrd="0" destOrd="0" presId="urn:microsoft.com/office/officeart/2005/8/layout/process3"/>
    <dgm:cxn modelId="{3E777F45-1944-40F4-AF7D-CD3507178486}" type="presOf" srcId="{9C3131ED-B957-4A2E-A88D-48E629B8FA33}" destId="{EB1F3B2D-FAB8-4301-82A2-BC359D66BAA2}" srcOrd="1" destOrd="0" presId="urn:microsoft.com/office/officeart/2005/8/layout/process3"/>
    <dgm:cxn modelId="{3D524408-BC41-4E83-AC6F-0728F0A12155}" type="presOf" srcId="{42C34FA9-3B16-48C2-9D32-9029A8005861}" destId="{ECDB7CAC-1875-4FB4-AFC0-B4A9FFB762B4}" srcOrd="0" destOrd="0" presId="urn:microsoft.com/office/officeart/2005/8/layout/process3"/>
    <dgm:cxn modelId="{A6BF8CAA-5760-4845-9391-8DFCA73B7DF9}" srcId="{894F7E10-09B6-47BE-AFC0-FFE85AE6F4F0}" destId="{CF5A1DED-5BD2-4B1C-8BB5-436F712663A6}" srcOrd="0" destOrd="0" parTransId="{CF413443-752C-437A-8CCF-FC5873CB6DFE}" sibTransId="{A0EA37C9-BB70-4641-97A5-7E306A978E95}"/>
    <dgm:cxn modelId="{5EC10D44-4B98-4AD7-A7F5-ABF83FE58EF2}" srcId="{CF57317D-36D9-4233-BD6C-E8E2C0B3D444}" destId="{ED413C81-DE16-4BF3-80F3-912B59645E42}" srcOrd="1" destOrd="0" parTransId="{547718F5-E40B-4DF5-880B-06092B7E5D74}" sibTransId="{9C3131ED-B957-4A2E-A88D-48E629B8FA33}"/>
    <dgm:cxn modelId="{8FCE46DE-C6F4-4815-A214-5D229CCF2A46}" type="presOf" srcId="{2140EE19-6A2B-42B7-94D2-8690125CF890}" destId="{4DA066BF-6A23-44E5-8E39-02F5C1AAC30E}" srcOrd="0" destOrd="0" presId="urn:microsoft.com/office/officeart/2005/8/layout/process3"/>
    <dgm:cxn modelId="{AD94DF0C-EBCB-4163-B4A4-4791ACDAD1C2}" type="presOf" srcId="{CF5A1DED-5BD2-4B1C-8BB5-436F712663A6}" destId="{ACCE0FC7-E0DA-4C9D-A6FF-4DEDA5E5C940}" srcOrd="0" destOrd="0" presId="urn:microsoft.com/office/officeart/2005/8/layout/process3"/>
    <dgm:cxn modelId="{BD8B605F-988B-443D-80DA-887DFF221004}" type="presOf" srcId="{CF57317D-36D9-4233-BD6C-E8E2C0B3D444}" destId="{FD53B508-43E9-46FA-BBF5-9103914B38E8}" srcOrd="0" destOrd="0" presId="urn:microsoft.com/office/officeart/2005/8/layout/process3"/>
    <dgm:cxn modelId="{D90ACE17-C41C-4E4A-B8BA-D95D8691A723}" type="presOf" srcId="{5E484800-64DA-43C5-8D0A-D8A84681E49B}" destId="{F0FD4DD7-B6C3-419E-BBFE-9E4E17E71170}" srcOrd="1" destOrd="0" presId="urn:microsoft.com/office/officeart/2005/8/layout/process3"/>
    <dgm:cxn modelId="{4B7BDADF-2807-4BA6-9417-DEE34DA49823}" srcId="{CF57317D-36D9-4233-BD6C-E8E2C0B3D444}" destId="{894F7E10-09B6-47BE-AFC0-FFE85AE6F4F0}" srcOrd="2" destOrd="0" parTransId="{ADAF3D89-251C-4200-A154-3C843B398C5A}" sibTransId="{AFD3F8B2-CA25-42D5-9A05-F1FBE2A23241}"/>
    <dgm:cxn modelId="{0411A591-BA4E-4CC0-988A-A62D3C9D111A}" type="presOf" srcId="{ED413C81-DE16-4BF3-80F3-912B59645E42}" destId="{A943DB1F-7B16-47E8-8C54-89BE16CF37CE}" srcOrd="0" destOrd="0" presId="urn:microsoft.com/office/officeart/2005/8/layout/process3"/>
    <dgm:cxn modelId="{42AC6BFA-6A63-4264-9A0F-F8BD81882C1E}" srcId="{ED413C81-DE16-4BF3-80F3-912B59645E42}" destId="{2140EE19-6A2B-42B7-94D2-8690125CF890}" srcOrd="0" destOrd="0" parTransId="{2E4406E9-6550-43D9-AF56-D979BA921C36}" sibTransId="{527AE817-971F-45FB-A926-49D76C6D7683}"/>
    <dgm:cxn modelId="{17D5323A-87F0-49B0-AEEB-20067C87D32D}" type="presOf" srcId="{894F7E10-09B6-47BE-AFC0-FFE85AE6F4F0}" destId="{28FBFF1D-3118-44E5-8B7C-63A617B504C2}" srcOrd="1" destOrd="0" presId="urn:microsoft.com/office/officeart/2005/8/layout/process3"/>
    <dgm:cxn modelId="{24504282-684F-4F3B-9B06-FAAB008E9E34}" type="presOf" srcId="{964712E7-B38B-46DF-93B6-3B963DC1A7D3}" destId="{220D4399-B7A8-4DC6-B8DB-E189BCB24AA6}" srcOrd="0" destOrd="0" presId="urn:microsoft.com/office/officeart/2005/8/layout/process3"/>
    <dgm:cxn modelId="{A0305684-2537-4522-A8EB-FCBD9318BE4F}" type="presOf" srcId="{894F7E10-09B6-47BE-AFC0-FFE85AE6F4F0}" destId="{8C5A158A-8D5D-47BB-95EF-2295C44982D5}" srcOrd="0" destOrd="0" presId="urn:microsoft.com/office/officeart/2005/8/layout/process3"/>
    <dgm:cxn modelId="{0FB870F6-B65B-42D3-93E3-0C306D9DAF0C}" srcId="{CF57317D-36D9-4233-BD6C-E8E2C0B3D444}" destId="{5E484800-64DA-43C5-8D0A-D8A84681E49B}" srcOrd="0" destOrd="0" parTransId="{1B60E785-1ABF-47B9-B7C3-45A55F2B917E}" sibTransId="{42C34FA9-3B16-48C2-9D32-9029A8005861}"/>
    <dgm:cxn modelId="{5B68B1E6-25CA-47D5-8EC7-E3B090A25C43}" type="presOf" srcId="{ED413C81-DE16-4BF3-80F3-912B59645E42}" destId="{6F1ED098-3906-4248-8B94-C26A571D3F33}" srcOrd="1" destOrd="0" presId="urn:microsoft.com/office/officeart/2005/8/layout/process3"/>
    <dgm:cxn modelId="{9BB344B7-888A-404B-93D2-661BB743AF38}" type="presOf" srcId="{9C3131ED-B957-4A2E-A88D-48E629B8FA33}" destId="{B4C1B27A-65F5-42CB-8D94-CACBD2916446}" srcOrd="0" destOrd="0" presId="urn:microsoft.com/office/officeart/2005/8/layout/process3"/>
    <dgm:cxn modelId="{6D02A026-B032-489E-AB1F-C24709693206}" type="presParOf" srcId="{FD53B508-43E9-46FA-BBF5-9103914B38E8}" destId="{62D2C992-8191-44EB-9AAD-481AA3F40D8A}" srcOrd="0" destOrd="0" presId="urn:microsoft.com/office/officeart/2005/8/layout/process3"/>
    <dgm:cxn modelId="{4A36DF29-BA04-4D04-9800-5E315CCC9FCD}" type="presParOf" srcId="{62D2C992-8191-44EB-9AAD-481AA3F40D8A}" destId="{AA992AAE-0413-482F-9D0C-D919D135D64E}" srcOrd="0" destOrd="0" presId="urn:microsoft.com/office/officeart/2005/8/layout/process3"/>
    <dgm:cxn modelId="{BA99B30B-7C58-46AE-87D0-BA9ECCBA727F}" type="presParOf" srcId="{62D2C992-8191-44EB-9AAD-481AA3F40D8A}" destId="{F0FD4DD7-B6C3-419E-BBFE-9E4E17E71170}" srcOrd="1" destOrd="0" presId="urn:microsoft.com/office/officeart/2005/8/layout/process3"/>
    <dgm:cxn modelId="{942EDC24-1530-4364-8FE0-42B095DD8DBD}" type="presParOf" srcId="{62D2C992-8191-44EB-9AAD-481AA3F40D8A}" destId="{220D4399-B7A8-4DC6-B8DB-E189BCB24AA6}" srcOrd="2" destOrd="0" presId="urn:microsoft.com/office/officeart/2005/8/layout/process3"/>
    <dgm:cxn modelId="{9CD3FCDA-2947-4E1D-85BB-9C3CFA17AAAF}" type="presParOf" srcId="{FD53B508-43E9-46FA-BBF5-9103914B38E8}" destId="{ECDB7CAC-1875-4FB4-AFC0-B4A9FFB762B4}" srcOrd="1" destOrd="0" presId="urn:microsoft.com/office/officeart/2005/8/layout/process3"/>
    <dgm:cxn modelId="{1DEC0A9C-E874-48EB-BF74-63F85CCA5A72}" type="presParOf" srcId="{ECDB7CAC-1875-4FB4-AFC0-B4A9FFB762B4}" destId="{FADF0DEA-03DF-4540-91C1-444C3C2CFAEA}" srcOrd="0" destOrd="0" presId="urn:microsoft.com/office/officeart/2005/8/layout/process3"/>
    <dgm:cxn modelId="{FBA5303A-BE38-4204-8873-10B570A3D441}" type="presParOf" srcId="{FD53B508-43E9-46FA-BBF5-9103914B38E8}" destId="{ED65BB7B-8C04-418E-B2AE-452D8FF43911}" srcOrd="2" destOrd="0" presId="urn:microsoft.com/office/officeart/2005/8/layout/process3"/>
    <dgm:cxn modelId="{1D169974-E493-4CCA-A4B0-AE613CF33941}" type="presParOf" srcId="{ED65BB7B-8C04-418E-B2AE-452D8FF43911}" destId="{A943DB1F-7B16-47E8-8C54-89BE16CF37CE}" srcOrd="0" destOrd="0" presId="urn:microsoft.com/office/officeart/2005/8/layout/process3"/>
    <dgm:cxn modelId="{75F8898F-55F4-4D07-A5D4-A564D088CAE0}" type="presParOf" srcId="{ED65BB7B-8C04-418E-B2AE-452D8FF43911}" destId="{6F1ED098-3906-4248-8B94-C26A571D3F33}" srcOrd="1" destOrd="0" presId="urn:microsoft.com/office/officeart/2005/8/layout/process3"/>
    <dgm:cxn modelId="{A6E6D15F-319A-4CAF-97A0-2714D5AE5999}" type="presParOf" srcId="{ED65BB7B-8C04-418E-B2AE-452D8FF43911}" destId="{4DA066BF-6A23-44E5-8E39-02F5C1AAC30E}" srcOrd="2" destOrd="0" presId="urn:microsoft.com/office/officeart/2005/8/layout/process3"/>
    <dgm:cxn modelId="{A470621E-F7E9-461E-9F0D-DC9F008AB4DF}" type="presParOf" srcId="{FD53B508-43E9-46FA-BBF5-9103914B38E8}" destId="{B4C1B27A-65F5-42CB-8D94-CACBD2916446}" srcOrd="3" destOrd="0" presId="urn:microsoft.com/office/officeart/2005/8/layout/process3"/>
    <dgm:cxn modelId="{D04CBEB0-29A8-4C6D-B488-4FD1F21502F2}" type="presParOf" srcId="{B4C1B27A-65F5-42CB-8D94-CACBD2916446}" destId="{EB1F3B2D-FAB8-4301-82A2-BC359D66BAA2}" srcOrd="0" destOrd="0" presId="urn:microsoft.com/office/officeart/2005/8/layout/process3"/>
    <dgm:cxn modelId="{6F1770C9-0C3A-4661-8070-62BCC22016FC}" type="presParOf" srcId="{FD53B508-43E9-46FA-BBF5-9103914B38E8}" destId="{B3254971-0952-420E-8302-F21FBCE72082}" srcOrd="4" destOrd="0" presId="urn:microsoft.com/office/officeart/2005/8/layout/process3"/>
    <dgm:cxn modelId="{88736815-0933-4445-99B4-8B31877D4711}" type="presParOf" srcId="{B3254971-0952-420E-8302-F21FBCE72082}" destId="{8C5A158A-8D5D-47BB-95EF-2295C44982D5}" srcOrd="0" destOrd="0" presId="urn:microsoft.com/office/officeart/2005/8/layout/process3"/>
    <dgm:cxn modelId="{56BEE69F-BE71-487D-B873-8EB351F35FC0}" type="presParOf" srcId="{B3254971-0952-420E-8302-F21FBCE72082}" destId="{28FBFF1D-3118-44E5-8B7C-63A617B504C2}" srcOrd="1" destOrd="0" presId="urn:microsoft.com/office/officeart/2005/8/layout/process3"/>
    <dgm:cxn modelId="{F9B2FBD4-93D5-48A6-A641-CBC3477B3A06}" type="presParOf" srcId="{B3254971-0952-420E-8302-F21FBCE72082}" destId="{ACCE0FC7-E0DA-4C9D-A6FF-4DEDA5E5C94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D67C9-D3D8-4769-B5C2-30BC9946BDA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BEBCABBC-D192-4A49-9361-778822ED3AE9}">
      <dgm:prSet phldrT="[نص]"/>
      <dgm:spPr/>
      <dgm:t>
        <a:bodyPr/>
        <a:lstStyle/>
        <a:p>
          <a:pPr rtl="1"/>
          <a:r>
            <a:rPr lang="ar-SA" dirty="0">
              <a:solidFill>
                <a:schemeClr val="tx1"/>
              </a:solidFill>
            </a:rPr>
            <a:t>الجيل الأول</a:t>
          </a:r>
        </a:p>
      </dgm:t>
    </dgm:pt>
    <dgm:pt modelId="{DD22D6A9-8446-4BA1-9A8B-14659D29C91B}" type="parTrans" cxnId="{FF7C7C00-62E2-4B28-BBA2-54CDED28F9C0}">
      <dgm:prSet/>
      <dgm:spPr/>
      <dgm:t>
        <a:bodyPr/>
        <a:lstStyle/>
        <a:p>
          <a:pPr rtl="1"/>
          <a:endParaRPr lang="ar-SA">
            <a:solidFill>
              <a:schemeClr val="tx1"/>
            </a:solidFill>
          </a:endParaRPr>
        </a:p>
      </dgm:t>
    </dgm:pt>
    <dgm:pt modelId="{4BA1B187-B6D3-441E-847B-56E94648A683}" type="sibTrans" cxnId="{FF7C7C00-62E2-4B28-BBA2-54CDED28F9C0}">
      <dgm:prSet/>
      <dgm:spPr/>
      <dgm:t>
        <a:bodyPr/>
        <a:lstStyle/>
        <a:p>
          <a:pPr rtl="1"/>
          <a:endParaRPr lang="ar-SA">
            <a:solidFill>
              <a:schemeClr val="tx1"/>
            </a:solidFill>
          </a:endParaRPr>
        </a:p>
      </dgm:t>
    </dgm:pt>
    <dgm:pt modelId="{4E45A2CE-2F5C-4074-BABB-D0BE3B5BD824}">
      <dgm:prSet phldrT="[نص]" custT="1"/>
      <dgm:spPr/>
      <dgm:t>
        <a:bodyPr/>
        <a:lstStyle/>
        <a:p>
          <a:pPr rtl="1"/>
          <a:r>
            <a:rPr lang="ar-SA" sz="2500" dirty="0">
              <a:solidFill>
                <a:schemeClr val="tx1"/>
              </a:solidFill>
            </a:rPr>
            <a:t>اعتمد على الصمامات المفرغة</a:t>
          </a:r>
        </a:p>
      </dgm:t>
    </dgm:pt>
    <dgm:pt modelId="{26C9CE38-D27B-45E9-8B30-7A1C80823D5C}" type="parTrans" cxnId="{89BF7CAA-A333-426E-A9CF-AD3876550756}">
      <dgm:prSet/>
      <dgm:spPr/>
      <dgm:t>
        <a:bodyPr/>
        <a:lstStyle/>
        <a:p>
          <a:pPr rtl="1"/>
          <a:endParaRPr lang="ar-SA">
            <a:solidFill>
              <a:schemeClr val="tx1"/>
            </a:solidFill>
          </a:endParaRPr>
        </a:p>
      </dgm:t>
    </dgm:pt>
    <dgm:pt modelId="{09F6BDF9-C2CD-4B38-B961-314DE80FA65A}" type="sibTrans" cxnId="{89BF7CAA-A333-426E-A9CF-AD3876550756}">
      <dgm:prSet/>
      <dgm:spPr/>
      <dgm:t>
        <a:bodyPr/>
        <a:lstStyle/>
        <a:p>
          <a:pPr rtl="1"/>
          <a:endParaRPr lang="ar-SA">
            <a:solidFill>
              <a:schemeClr val="tx1"/>
            </a:solidFill>
          </a:endParaRPr>
        </a:p>
      </dgm:t>
    </dgm:pt>
    <dgm:pt modelId="{8037EEC0-8F56-496F-BE13-8D7A6A7AA734}">
      <dgm:prSet phldrT="[نص]"/>
      <dgm:spPr/>
      <dgm:t>
        <a:bodyPr/>
        <a:lstStyle/>
        <a:p>
          <a:pPr rtl="1"/>
          <a:r>
            <a:rPr lang="ar-SA" dirty="0">
              <a:solidFill>
                <a:schemeClr val="tx1"/>
              </a:solidFill>
            </a:rPr>
            <a:t>البرمجة بلغة الآلة (</a:t>
          </a:r>
          <a:r>
            <a:rPr lang="en-US" dirty="0">
              <a:solidFill>
                <a:schemeClr val="tx1"/>
              </a:solidFill>
            </a:rPr>
            <a:t>Machine Language</a:t>
          </a:r>
          <a:r>
            <a:rPr lang="ar-SA" dirty="0">
              <a:solidFill>
                <a:schemeClr val="tx1"/>
              </a:solidFill>
            </a:rPr>
            <a:t>)</a:t>
          </a:r>
        </a:p>
      </dgm:t>
    </dgm:pt>
    <dgm:pt modelId="{9EEE0348-2F85-4097-BD61-E67E456C14AE}" type="parTrans" cxnId="{8CA2DDE0-78B2-40AE-8A6C-C7A0098796A6}">
      <dgm:prSet/>
      <dgm:spPr/>
      <dgm:t>
        <a:bodyPr/>
        <a:lstStyle/>
        <a:p>
          <a:pPr rtl="1"/>
          <a:endParaRPr lang="ar-SA">
            <a:solidFill>
              <a:schemeClr val="tx1"/>
            </a:solidFill>
          </a:endParaRPr>
        </a:p>
      </dgm:t>
    </dgm:pt>
    <dgm:pt modelId="{E2F089C5-3C56-45A6-92F2-AB020D311133}" type="sibTrans" cxnId="{8CA2DDE0-78B2-40AE-8A6C-C7A0098796A6}">
      <dgm:prSet/>
      <dgm:spPr/>
      <dgm:t>
        <a:bodyPr/>
        <a:lstStyle/>
        <a:p>
          <a:pPr rtl="1"/>
          <a:endParaRPr lang="ar-SA">
            <a:solidFill>
              <a:schemeClr val="tx1"/>
            </a:solidFill>
          </a:endParaRPr>
        </a:p>
      </dgm:t>
    </dgm:pt>
    <dgm:pt modelId="{67A0AD63-1DBD-44EE-A07A-C1D63A1CE151}">
      <dgm:prSet phldrT="[نص]"/>
      <dgm:spPr/>
      <dgm:t>
        <a:bodyPr/>
        <a:lstStyle/>
        <a:p>
          <a:pPr rtl="1"/>
          <a:r>
            <a:rPr lang="ar-SA" dirty="0">
              <a:solidFill>
                <a:schemeClr val="tx1"/>
              </a:solidFill>
            </a:rPr>
            <a:t>استخدم الشريط الممغنط وقارئ البطاقات المثقبة كوحدة تخزين </a:t>
          </a:r>
        </a:p>
      </dgm:t>
    </dgm:pt>
    <dgm:pt modelId="{211177A8-9548-4B99-9CDA-D550DC541109}" type="parTrans" cxnId="{495EB2A5-E064-40A2-B6B6-BC005674856C}">
      <dgm:prSet/>
      <dgm:spPr/>
      <dgm:t>
        <a:bodyPr/>
        <a:lstStyle/>
        <a:p>
          <a:pPr rtl="1"/>
          <a:endParaRPr lang="ar-SA">
            <a:solidFill>
              <a:schemeClr val="tx1"/>
            </a:solidFill>
          </a:endParaRPr>
        </a:p>
      </dgm:t>
    </dgm:pt>
    <dgm:pt modelId="{6F574933-AF62-4103-8ABD-22E046FA78A4}" type="sibTrans" cxnId="{495EB2A5-E064-40A2-B6B6-BC005674856C}">
      <dgm:prSet/>
      <dgm:spPr/>
      <dgm:t>
        <a:bodyPr/>
        <a:lstStyle/>
        <a:p>
          <a:pPr rtl="1"/>
          <a:endParaRPr lang="ar-SA">
            <a:solidFill>
              <a:schemeClr val="tx1"/>
            </a:solidFill>
          </a:endParaRPr>
        </a:p>
      </dgm:t>
    </dgm:pt>
    <dgm:pt modelId="{1FDBFB77-1AEF-4C65-B9F5-259B5E643A07}" type="pres">
      <dgm:prSet presAssocID="{18DD67C9-D3D8-4769-B5C2-30BC9946BDA4}" presName="Name0" presStyleCnt="0">
        <dgm:presLayoutVars>
          <dgm:chPref val="1"/>
          <dgm:dir val="rev"/>
          <dgm:animOne val="branch"/>
          <dgm:animLvl val="lvl"/>
          <dgm:resizeHandles val="exact"/>
        </dgm:presLayoutVars>
      </dgm:prSet>
      <dgm:spPr/>
    </dgm:pt>
    <dgm:pt modelId="{210DF113-F017-47CF-B339-F5B43D7C185E}" type="pres">
      <dgm:prSet presAssocID="{BEBCABBC-D192-4A49-9361-778822ED3AE9}" presName="root1" presStyleCnt="0"/>
      <dgm:spPr/>
    </dgm:pt>
    <dgm:pt modelId="{0DC9453C-A187-48CD-9515-1D8AB571CE18}" type="pres">
      <dgm:prSet presAssocID="{BEBCABBC-D192-4A49-9361-778822ED3AE9}" presName="LevelOneTextNode" presStyleLbl="node0" presStyleIdx="0" presStyleCnt="1">
        <dgm:presLayoutVars>
          <dgm:chPref val="3"/>
        </dgm:presLayoutVars>
      </dgm:prSet>
      <dgm:spPr/>
    </dgm:pt>
    <dgm:pt modelId="{E74FF065-37A1-4094-8459-F18DFD728904}" type="pres">
      <dgm:prSet presAssocID="{BEBCABBC-D192-4A49-9361-778822ED3AE9}" presName="level2hierChild" presStyleCnt="0"/>
      <dgm:spPr/>
    </dgm:pt>
    <dgm:pt modelId="{3339B1A9-2AE4-431C-9837-125BC69E50B3}" type="pres">
      <dgm:prSet presAssocID="{26C9CE38-D27B-45E9-8B30-7A1C80823D5C}" presName="conn2-1" presStyleLbl="parChTrans1D2" presStyleIdx="0" presStyleCnt="3"/>
      <dgm:spPr/>
    </dgm:pt>
    <dgm:pt modelId="{35ACCFAA-C53D-4CEB-8F2C-6CCB9C0B7E80}" type="pres">
      <dgm:prSet presAssocID="{26C9CE38-D27B-45E9-8B30-7A1C80823D5C}" presName="connTx" presStyleLbl="parChTrans1D2" presStyleIdx="0" presStyleCnt="3"/>
      <dgm:spPr/>
    </dgm:pt>
    <dgm:pt modelId="{640B19C9-CBEA-4385-A229-68F24425C690}" type="pres">
      <dgm:prSet presAssocID="{4E45A2CE-2F5C-4074-BABB-D0BE3B5BD824}" presName="root2" presStyleCnt="0"/>
      <dgm:spPr/>
    </dgm:pt>
    <dgm:pt modelId="{EAA16392-24B2-45A3-B64D-8B358F5C9231}" type="pres">
      <dgm:prSet presAssocID="{4E45A2CE-2F5C-4074-BABB-D0BE3B5BD824}" presName="LevelTwoTextNode" presStyleLbl="node2" presStyleIdx="0" presStyleCnt="3" custScaleX="341391">
        <dgm:presLayoutVars>
          <dgm:chPref val="3"/>
        </dgm:presLayoutVars>
      </dgm:prSet>
      <dgm:spPr/>
    </dgm:pt>
    <dgm:pt modelId="{415BBEDA-CF0C-475E-B13D-FE8222CD97BA}" type="pres">
      <dgm:prSet presAssocID="{4E45A2CE-2F5C-4074-BABB-D0BE3B5BD824}" presName="level3hierChild" presStyleCnt="0"/>
      <dgm:spPr/>
    </dgm:pt>
    <dgm:pt modelId="{5EC11EE2-FF7E-427D-BB71-57269E470212}" type="pres">
      <dgm:prSet presAssocID="{9EEE0348-2F85-4097-BD61-E67E456C14AE}" presName="conn2-1" presStyleLbl="parChTrans1D2" presStyleIdx="1" presStyleCnt="3"/>
      <dgm:spPr/>
    </dgm:pt>
    <dgm:pt modelId="{83A8697C-2D0D-4B64-BBBE-1D770CB7BF7E}" type="pres">
      <dgm:prSet presAssocID="{9EEE0348-2F85-4097-BD61-E67E456C14AE}" presName="connTx" presStyleLbl="parChTrans1D2" presStyleIdx="1" presStyleCnt="3"/>
      <dgm:spPr/>
    </dgm:pt>
    <dgm:pt modelId="{DA7C5E9D-495E-45B9-A8C0-B7EB5CC18528}" type="pres">
      <dgm:prSet presAssocID="{8037EEC0-8F56-496F-BE13-8D7A6A7AA734}" presName="root2" presStyleCnt="0"/>
      <dgm:spPr/>
    </dgm:pt>
    <dgm:pt modelId="{9E2A06AB-B59A-4F67-BA8A-DD1C8A235498}" type="pres">
      <dgm:prSet presAssocID="{8037EEC0-8F56-496F-BE13-8D7A6A7AA734}" presName="LevelTwoTextNode" presStyleLbl="node2" presStyleIdx="1" presStyleCnt="3" custScaleX="341391">
        <dgm:presLayoutVars>
          <dgm:chPref val="3"/>
        </dgm:presLayoutVars>
      </dgm:prSet>
      <dgm:spPr/>
    </dgm:pt>
    <dgm:pt modelId="{6306E3AD-2D6E-4596-ACA5-0224E292DE6C}" type="pres">
      <dgm:prSet presAssocID="{8037EEC0-8F56-496F-BE13-8D7A6A7AA734}" presName="level3hierChild" presStyleCnt="0"/>
      <dgm:spPr/>
    </dgm:pt>
    <dgm:pt modelId="{093B9BAB-BDCC-4EEA-899E-3EB67B08AE01}" type="pres">
      <dgm:prSet presAssocID="{211177A8-9548-4B99-9CDA-D550DC541109}" presName="conn2-1" presStyleLbl="parChTrans1D2" presStyleIdx="2" presStyleCnt="3"/>
      <dgm:spPr/>
    </dgm:pt>
    <dgm:pt modelId="{F58D83A9-7D11-48D0-849E-264000C8D7E5}" type="pres">
      <dgm:prSet presAssocID="{211177A8-9548-4B99-9CDA-D550DC541109}" presName="connTx" presStyleLbl="parChTrans1D2" presStyleIdx="2" presStyleCnt="3"/>
      <dgm:spPr/>
    </dgm:pt>
    <dgm:pt modelId="{1C8ABD1B-E32A-4817-A5DD-C3D5E5EF5CAE}" type="pres">
      <dgm:prSet presAssocID="{67A0AD63-1DBD-44EE-A07A-C1D63A1CE151}" presName="root2" presStyleCnt="0"/>
      <dgm:spPr/>
    </dgm:pt>
    <dgm:pt modelId="{850ADADB-F591-4F71-80F5-917CEBA8E95F}" type="pres">
      <dgm:prSet presAssocID="{67A0AD63-1DBD-44EE-A07A-C1D63A1CE151}" presName="LevelTwoTextNode" presStyleLbl="node2" presStyleIdx="2" presStyleCnt="3" custScaleX="341391">
        <dgm:presLayoutVars>
          <dgm:chPref val="3"/>
        </dgm:presLayoutVars>
      </dgm:prSet>
      <dgm:spPr/>
    </dgm:pt>
    <dgm:pt modelId="{45039D2E-7C8A-4F40-A278-E7E1A7BEAF90}" type="pres">
      <dgm:prSet presAssocID="{67A0AD63-1DBD-44EE-A07A-C1D63A1CE151}" presName="level3hierChild" presStyleCnt="0"/>
      <dgm:spPr/>
    </dgm:pt>
  </dgm:ptLst>
  <dgm:cxnLst>
    <dgm:cxn modelId="{97DA9756-9303-41C9-8FA2-DFC74292AAE1}" type="presOf" srcId="{18DD67C9-D3D8-4769-B5C2-30BC9946BDA4}" destId="{1FDBFB77-1AEF-4C65-B9F5-259B5E643A07}" srcOrd="0" destOrd="0" presId="urn:microsoft.com/office/officeart/2008/layout/HorizontalMultiLevelHierarchy"/>
    <dgm:cxn modelId="{512811BB-5C85-4F37-9299-DAE9CC8CC5A4}" type="presOf" srcId="{26C9CE38-D27B-45E9-8B30-7A1C80823D5C}" destId="{3339B1A9-2AE4-431C-9837-125BC69E50B3}" srcOrd="0" destOrd="0" presId="urn:microsoft.com/office/officeart/2008/layout/HorizontalMultiLevelHierarchy"/>
    <dgm:cxn modelId="{861C4E60-4016-4A03-A51D-3EBCD96BB8BC}" type="presOf" srcId="{BEBCABBC-D192-4A49-9361-778822ED3AE9}" destId="{0DC9453C-A187-48CD-9515-1D8AB571CE18}" srcOrd="0" destOrd="0" presId="urn:microsoft.com/office/officeart/2008/layout/HorizontalMultiLevelHierarchy"/>
    <dgm:cxn modelId="{FF7C7C00-62E2-4B28-BBA2-54CDED28F9C0}" srcId="{18DD67C9-D3D8-4769-B5C2-30BC9946BDA4}" destId="{BEBCABBC-D192-4A49-9361-778822ED3AE9}" srcOrd="0" destOrd="0" parTransId="{DD22D6A9-8446-4BA1-9A8B-14659D29C91B}" sibTransId="{4BA1B187-B6D3-441E-847B-56E94648A683}"/>
    <dgm:cxn modelId="{ED828191-9A66-4BEC-9592-2BEAC97ABB04}" type="presOf" srcId="{8037EEC0-8F56-496F-BE13-8D7A6A7AA734}" destId="{9E2A06AB-B59A-4F67-BA8A-DD1C8A235498}" srcOrd="0" destOrd="0" presId="urn:microsoft.com/office/officeart/2008/layout/HorizontalMultiLevelHierarchy"/>
    <dgm:cxn modelId="{7D39E5D8-440C-4144-8876-71C391D54872}" type="presOf" srcId="{9EEE0348-2F85-4097-BD61-E67E456C14AE}" destId="{5EC11EE2-FF7E-427D-BB71-57269E470212}" srcOrd="0" destOrd="0" presId="urn:microsoft.com/office/officeart/2008/layout/HorizontalMultiLevelHierarchy"/>
    <dgm:cxn modelId="{001ECA2C-D729-4B47-824B-CAFC32CDFBEB}" type="presOf" srcId="{211177A8-9548-4B99-9CDA-D550DC541109}" destId="{F58D83A9-7D11-48D0-849E-264000C8D7E5}" srcOrd="1" destOrd="0" presId="urn:microsoft.com/office/officeart/2008/layout/HorizontalMultiLevelHierarchy"/>
    <dgm:cxn modelId="{89BF7CAA-A333-426E-A9CF-AD3876550756}" srcId="{BEBCABBC-D192-4A49-9361-778822ED3AE9}" destId="{4E45A2CE-2F5C-4074-BABB-D0BE3B5BD824}" srcOrd="0" destOrd="0" parTransId="{26C9CE38-D27B-45E9-8B30-7A1C80823D5C}" sibTransId="{09F6BDF9-C2CD-4B38-B961-314DE80FA65A}"/>
    <dgm:cxn modelId="{264FB067-0953-4CD8-992B-DF06DF9B524F}" type="presOf" srcId="{4E45A2CE-2F5C-4074-BABB-D0BE3B5BD824}" destId="{EAA16392-24B2-45A3-B64D-8B358F5C9231}" srcOrd="0" destOrd="0" presId="urn:microsoft.com/office/officeart/2008/layout/HorizontalMultiLevelHierarchy"/>
    <dgm:cxn modelId="{495EB2A5-E064-40A2-B6B6-BC005674856C}" srcId="{BEBCABBC-D192-4A49-9361-778822ED3AE9}" destId="{67A0AD63-1DBD-44EE-A07A-C1D63A1CE151}" srcOrd="2" destOrd="0" parTransId="{211177A8-9548-4B99-9CDA-D550DC541109}" sibTransId="{6F574933-AF62-4103-8ABD-22E046FA78A4}"/>
    <dgm:cxn modelId="{49F33DEE-C519-4C64-921C-54BD3C40D29E}" type="presOf" srcId="{9EEE0348-2F85-4097-BD61-E67E456C14AE}" destId="{83A8697C-2D0D-4B64-BBBE-1D770CB7BF7E}" srcOrd="1" destOrd="0" presId="urn:microsoft.com/office/officeart/2008/layout/HorizontalMultiLevelHierarchy"/>
    <dgm:cxn modelId="{C09C2F5C-7E5B-4CA2-8D43-F8B8266AB9CE}" type="presOf" srcId="{211177A8-9548-4B99-9CDA-D550DC541109}" destId="{093B9BAB-BDCC-4EEA-899E-3EB67B08AE01}" srcOrd="0" destOrd="0" presId="urn:microsoft.com/office/officeart/2008/layout/HorizontalMultiLevelHierarchy"/>
    <dgm:cxn modelId="{86C21B56-8ECC-4368-84B4-2CAB18495AF2}" type="presOf" srcId="{67A0AD63-1DBD-44EE-A07A-C1D63A1CE151}" destId="{850ADADB-F591-4F71-80F5-917CEBA8E95F}" srcOrd="0" destOrd="0" presId="urn:microsoft.com/office/officeart/2008/layout/HorizontalMultiLevelHierarchy"/>
    <dgm:cxn modelId="{74EED637-F941-4D71-BAE8-6387CF1482E1}" type="presOf" srcId="{26C9CE38-D27B-45E9-8B30-7A1C80823D5C}" destId="{35ACCFAA-C53D-4CEB-8F2C-6CCB9C0B7E80}" srcOrd="1" destOrd="0" presId="urn:microsoft.com/office/officeart/2008/layout/HorizontalMultiLevelHierarchy"/>
    <dgm:cxn modelId="{8CA2DDE0-78B2-40AE-8A6C-C7A0098796A6}" srcId="{BEBCABBC-D192-4A49-9361-778822ED3AE9}" destId="{8037EEC0-8F56-496F-BE13-8D7A6A7AA734}" srcOrd="1" destOrd="0" parTransId="{9EEE0348-2F85-4097-BD61-E67E456C14AE}" sibTransId="{E2F089C5-3C56-45A6-92F2-AB020D311133}"/>
    <dgm:cxn modelId="{14F2A8B1-E0B3-446E-A961-EFD7773D92C8}" type="presParOf" srcId="{1FDBFB77-1AEF-4C65-B9F5-259B5E643A07}" destId="{210DF113-F017-47CF-B339-F5B43D7C185E}" srcOrd="0" destOrd="0" presId="urn:microsoft.com/office/officeart/2008/layout/HorizontalMultiLevelHierarchy"/>
    <dgm:cxn modelId="{BF95607C-3AEE-4DDE-A7E4-81BE495C412D}" type="presParOf" srcId="{210DF113-F017-47CF-B339-F5B43D7C185E}" destId="{0DC9453C-A187-48CD-9515-1D8AB571CE18}" srcOrd="0" destOrd="0" presId="urn:microsoft.com/office/officeart/2008/layout/HorizontalMultiLevelHierarchy"/>
    <dgm:cxn modelId="{08567299-3F9C-41AD-AA1C-A1FE675510F0}" type="presParOf" srcId="{210DF113-F017-47CF-B339-F5B43D7C185E}" destId="{E74FF065-37A1-4094-8459-F18DFD728904}" srcOrd="1" destOrd="0" presId="urn:microsoft.com/office/officeart/2008/layout/HorizontalMultiLevelHierarchy"/>
    <dgm:cxn modelId="{0212352C-F2A3-45E3-B486-DD94E19A5F64}" type="presParOf" srcId="{E74FF065-37A1-4094-8459-F18DFD728904}" destId="{3339B1A9-2AE4-431C-9837-125BC69E50B3}" srcOrd="0" destOrd="0" presId="urn:microsoft.com/office/officeart/2008/layout/HorizontalMultiLevelHierarchy"/>
    <dgm:cxn modelId="{BCC5F6E6-F177-424F-98B7-B678B5F7E709}" type="presParOf" srcId="{3339B1A9-2AE4-431C-9837-125BC69E50B3}" destId="{35ACCFAA-C53D-4CEB-8F2C-6CCB9C0B7E80}" srcOrd="0" destOrd="0" presId="urn:microsoft.com/office/officeart/2008/layout/HorizontalMultiLevelHierarchy"/>
    <dgm:cxn modelId="{F5BCE787-35BB-4F9F-AE47-701B387C7950}" type="presParOf" srcId="{E74FF065-37A1-4094-8459-F18DFD728904}" destId="{640B19C9-CBEA-4385-A229-68F24425C690}" srcOrd="1" destOrd="0" presId="urn:microsoft.com/office/officeart/2008/layout/HorizontalMultiLevelHierarchy"/>
    <dgm:cxn modelId="{905C6341-22C1-47B2-8D7A-5E611D99648F}" type="presParOf" srcId="{640B19C9-CBEA-4385-A229-68F24425C690}" destId="{EAA16392-24B2-45A3-B64D-8B358F5C9231}" srcOrd="0" destOrd="0" presId="urn:microsoft.com/office/officeart/2008/layout/HorizontalMultiLevelHierarchy"/>
    <dgm:cxn modelId="{C8F03C9A-2C24-4A4E-A6E6-30267D97E4CF}" type="presParOf" srcId="{640B19C9-CBEA-4385-A229-68F24425C690}" destId="{415BBEDA-CF0C-475E-B13D-FE8222CD97BA}" srcOrd="1" destOrd="0" presId="urn:microsoft.com/office/officeart/2008/layout/HorizontalMultiLevelHierarchy"/>
    <dgm:cxn modelId="{B6C32C68-98E0-45C4-877D-8CCD1E83902C}" type="presParOf" srcId="{E74FF065-37A1-4094-8459-F18DFD728904}" destId="{5EC11EE2-FF7E-427D-BB71-57269E470212}" srcOrd="2" destOrd="0" presId="urn:microsoft.com/office/officeart/2008/layout/HorizontalMultiLevelHierarchy"/>
    <dgm:cxn modelId="{477F43CE-C59E-4272-9A02-3E14021D656B}" type="presParOf" srcId="{5EC11EE2-FF7E-427D-BB71-57269E470212}" destId="{83A8697C-2D0D-4B64-BBBE-1D770CB7BF7E}" srcOrd="0" destOrd="0" presId="urn:microsoft.com/office/officeart/2008/layout/HorizontalMultiLevelHierarchy"/>
    <dgm:cxn modelId="{C7F6D3C4-BF55-4CEA-AC56-CE9FC3C80FA0}" type="presParOf" srcId="{E74FF065-37A1-4094-8459-F18DFD728904}" destId="{DA7C5E9D-495E-45B9-A8C0-B7EB5CC18528}" srcOrd="3" destOrd="0" presId="urn:microsoft.com/office/officeart/2008/layout/HorizontalMultiLevelHierarchy"/>
    <dgm:cxn modelId="{7222AE4E-84FA-4384-A33D-F4B0A5AB605D}" type="presParOf" srcId="{DA7C5E9D-495E-45B9-A8C0-B7EB5CC18528}" destId="{9E2A06AB-B59A-4F67-BA8A-DD1C8A235498}" srcOrd="0" destOrd="0" presId="urn:microsoft.com/office/officeart/2008/layout/HorizontalMultiLevelHierarchy"/>
    <dgm:cxn modelId="{28484C81-8991-4324-8557-F6413C93D59A}" type="presParOf" srcId="{DA7C5E9D-495E-45B9-A8C0-B7EB5CC18528}" destId="{6306E3AD-2D6E-4596-ACA5-0224E292DE6C}" srcOrd="1" destOrd="0" presId="urn:microsoft.com/office/officeart/2008/layout/HorizontalMultiLevelHierarchy"/>
    <dgm:cxn modelId="{30AD3714-5F4C-44F6-A3F0-7AA7F2D12CF9}" type="presParOf" srcId="{E74FF065-37A1-4094-8459-F18DFD728904}" destId="{093B9BAB-BDCC-4EEA-899E-3EB67B08AE01}" srcOrd="4" destOrd="0" presId="urn:microsoft.com/office/officeart/2008/layout/HorizontalMultiLevelHierarchy"/>
    <dgm:cxn modelId="{147F71C8-5D4A-482E-B9EF-CF68CFF17893}" type="presParOf" srcId="{093B9BAB-BDCC-4EEA-899E-3EB67B08AE01}" destId="{F58D83A9-7D11-48D0-849E-264000C8D7E5}" srcOrd="0" destOrd="0" presId="urn:microsoft.com/office/officeart/2008/layout/HorizontalMultiLevelHierarchy"/>
    <dgm:cxn modelId="{0E347E71-A2EE-4D00-A911-44760845E56A}" type="presParOf" srcId="{E74FF065-37A1-4094-8459-F18DFD728904}" destId="{1C8ABD1B-E32A-4817-A5DD-C3D5E5EF5CAE}" srcOrd="5" destOrd="0" presId="urn:microsoft.com/office/officeart/2008/layout/HorizontalMultiLevelHierarchy"/>
    <dgm:cxn modelId="{AD5A1560-18C3-4BE6-8321-D05E5F298B76}" type="presParOf" srcId="{1C8ABD1B-E32A-4817-A5DD-C3D5E5EF5CAE}" destId="{850ADADB-F591-4F71-80F5-917CEBA8E95F}" srcOrd="0" destOrd="0" presId="urn:microsoft.com/office/officeart/2008/layout/HorizontalMultiLevelHierarchy"/>
    <dgm:cxn modelId="{4F901E51-6DF7-4EBC-B9C3-856E52174001}" type="presParOf" srcId="{1C8ABD1B-E32A-4817-A5DD-C3D5E5EF5CAE}" destId="{45039D2E-7C8A-4F40-A278-E7E1A7BEAF9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DD67C9-D3D8-4769-B5C2-30BC9946BDA4}" type="doc">
      <dgm:prSet loTypeId="urn:microsoft.com/office/officeart/2008/layout/HorizontalMultiLevelHierarchy" loCatId="hierarchy" qsTypeId="urn:microsoft.com/office/officeart/2005/8/quickstyle/simple1" qsCatId="simple" csTypeId="urn:microsoft.com/office/officeart/2005/8/colors/accent3_2" csCatId="accent3" phldr="1"/>
      <dgm:spPr/>
      <dgm:t>
        <a:bodyPr/>
        <a:lstStyle/>
        <a:p>
          <a:pPr rtl="1"/>
          <a:endParaRPr lang="ar-SA"/>
        </a:p>
      </dgm:t>
    </dgm:pt>
    <dgm:pt modelId="{BEBCABBC-D192-4A49-9361-778822ED3AE9}">
      <dgm:prSet phldrT="[نص]"/>
      <dgm:spPr/>
      <dgm:t>
        <a:bodyPr/>
        <a:lstStyle/>
        <a:p>
          <a:pPr rtl="1"/>
          <a:r>
            <a:rPr lang="ar-SA" dirty="0"/>
            <a:t>الجيل الثاني</a:t>
          </a:r>
        </a:p>
      </dgm:t>
    </dgm:pt>
    <dgm:pt modelId="{DD22D6A9-8446-4BA1-9A8B-14659D29C91B}" type="parTrans" cxnId="{FF7C7C00-62E2-4B28-BBA2-54CDED28F9C0}">
      <dgm:prSet/>
      <dgm:spPr/>
      <dgm:t>
        <a:bodyPr/>
        <a:lstStyle/>
        <a:p>
          <a:pPr rtl="1"/>
          <a:endParaRPr lang="ar-SA"/>
        </a:p>
      </dgm:t>
    </dgm:pt>
    <dgm:pt modelId="{4BA1B187-B6D3-441E-847B-56E94648A683}" type="sibTrans" cxnId="{FF7C7C00-62E2-4B28-BBA2-54CDED28F9C0}">
      <dgm:prSet/>
      <dgm:spPr/>
      <dgm:t>
        <a:bodyPr/>
        <a:lstStyle/>
        <a:p>
          <a:pPr rtl="1"/>
          <a:endParaRPr lang="ar-SA"/>
        </a:p>
      </dgm:t>
    </dgm:pt>
    <dgm:pt modelId="{4E45A2CE-2F5C-4074-BABB-D0BE3B5BD824}">
      <dgm:prSet phldrT="[نص]"/>
      <dgm:spPr/>
      <dgm:t>
        <a:bodyPr/>
        <a:lstStyle/>
        <a:p>
          <a:pPr rtl="1"/>
          <a:r>
            <a:rPr lang="ar-SA" dirty="0"/>
            <a:t>اعتمد على الترانزستور بدلاً من الصمامات التفريغ</a:t>
          </a:r>
        </a:p>
      </dgm:t>
    </dgm:pt>
    <dgm:pt modelId="{26C9CE38-D27B-45E9-8B30-7A1C80823D5C}" type="parTrans" cxnId="{89BF7CAA-A333-426E-A9CF-AD3876550756}">
      <dgm:prSet/>
      <dgm:spPr/>
      <dgm:t>
        <a:bodyPr/>
        <a:lstStyle/>
        <a:p>
          <a:pPr rtl="1"/>
          <a:endParaRPr lang="ar-SA"/>
        </a:p>
      </dgm:t>
    </dgm:pt>
    <dgm:pt modelId="{09F6BDF9-C2CD-4B38-B961-314DE80FA65A}" type="sibTrans" cxnId="{89BF7CAA-A333-426E-A9CF-AD3876550756}">
      <dgm:prSet/>
      <dgm:spPr/>
      <dgm:t>
        <a:bodyPr/>
        <a:lstStyle/>
        <a:p>
          <a:pPr rtl="1"/>
          <a:endParaRPr lang="ar-SA"/>
        </a:p>
      </dgm:t>
    </dgm:pt>
    <dgm:pt modelId="{8037EEC0-8F56-496F-BE13-8D7A6A7AA734}">
      <dgm:prSet phldrT="[نص]"/>
      <dgm:spPr/>
      <dgm:t>
        <a:bodyPr/>
        <a:lstStyle/>
        <a:p>
          <a:pPr rtl="1"/>
          <a:r>
            <a:rPr lang="ar-SA" dirty="0"/>
            <a:t>البرمجة بلغة التجميع (</a:t>
          </a:r>
          <a:r>
            <a:rPr lang="en-US" dirty="0"/>
            <a:t>Assembly Language</a:t>
          </a:r>
          <a:r>
            <a:rPr lang="ar-SA" dirty="0"/>
            <a:t>)</a:t>
          </a:r>
        </a:p>
      </dgm:t>
    </dgm:pt>
    <dgm:pt modelId="{9EEE0348-2F85-4097-BD61-E67E456C14AE}" type="parTrans" cxnId="{8CA2DDE0-78B2-40AE-8A6C-C7A0098796A6}">
      <dgm:prSet/>
      <dgm:spPr/>
      <dgm:t>
        <a:bodyPr/>
        <a:lstStyle/>
        <a:p>
          <a:pPr rtl="1"/>
          <a:endParaRPr lang="ar-SA"/>
        </a:p>
      </dgm:t>
    </dgm:pt>
    <dgm:pt modelId="{E2F089C5-3C56-45A6-92F2-AB020D311133}" type="sibTrans" cxnId="{8CA2DDE0-78B2-40AE-8A6C-C7A0098796A6}">
      <dgm:prSet/>
      <dgm:spPr/>
      <dgm:t>
        <a:bodyPr/>
        <a:lstStyle/>
        <a:p>
          <a:pPr rtl="1"/>
          <a:endParaRPr lang="ar-SA"/>
        </a:p>
      </dgm:t>
    </dgm:pt>
    <dgm:pt modelId="{67A0AD63-1DBD-44EE-A07A-C1D63A1CE151}">
      <dgm:prSet phldrT="[نص]" custT="1"/>
      <dgm:spPr/>
      <dgm:t>
        <a:bodyPr/>
        <a:lstStyle/>
        <a:p>
          <a:pPr rtl="1"/>
          <a:r>
            <a:rPr lang="ar-SA" sz="2700" dirty="0"/>
            <a:t>ظهور لغات البرمجة مثل (كوبول وفورتران).</a:t>
          </a:r>
        </a:p>
      </dgm:t>
    </dgm:pt>
    <dgm:pt modelId="{211177A8-9548-4B99-9CDA-D550DC541109}" type="parTrans" cxnId="{495EB2A5-E064-40A2-B6B6-BC005674856C}">
      <dgm:prSet/>
      <dgm:spPr/>
      <dgm:t>
        <a:bodyPr/>
        <a:lstStyle/>
        <a:p>
          <a:pPr rtl="1"/>
          <a:endParaRPr lang="ar-SA"/>
        </a:p>
      </dgm:t>
    </dgm:pt>
    <dgm:pt modelId="{6F574933-AF62-4103-8ABD-22E046FA78A4}" type="sibTrans" cxnId="{495EB2A5-E064-40A2-B6B6-BC005674856C}">
      <dgm:prSet/>
      <dgm:spPr/>
      <dgm:t>
        <a:bodyPr/>
        <a:lstStyle/>
        <a:p>
          <a:pPr rtl="1"/>
          <a:endParaRPr lang="ar-SA"/>
        </a:p>
      </dgm:t>
    </dgm:pt>
    <dgm:pt modelId="{1FDBFB77-1AEF-4C65-B9F5-259B5E643A07}" type="pres">
      <dgm:prSet presAssocID="{18DD67C9-D3D8-4769-B5C2-30BC9946BDA4}" presName="Name0" presStyleCnt="0">
        <dgm:presLayoutVars>
          <dgm:chPref val="1"/>
          <dgm:dir val="rev"/>
          <dgm:animOne val="branch"/>
          <dgm:animLvl val="lvl"/>
          <dgm:resizeHandles val="exact"/>
        </dgm:presLayoutVars>
      </dgm:prSet>
      <dgm:spPr/>
    </dgm:pt>
    <dgm:pt modelId="{210DF113-F017-47CF-B339-F5B43D7C185E}" type="pres">
      <dgm:prSet presAssocID="{BEBCABBC-D192-4A49-9361-778822ED3AE9}" presName="root1" presStyleCnt="0"/>
      <dgm:spPr/>
    </dgm:pt>
    <dgm:pt modelId="{0DC9453C-A187-48CD-9515-1D8AB571CE18}" type="pres">
      <dgm:prSet presAssocID="{BEBCABBC-D192-4A49-9361-778822ED3AE9}" presName="LevelOneTextNode" presStyleLbl="node0" presStyleIdx="0" presStyleCnt="1">
        <dgm:presLayoutVars>
          <dgm:chPref val="3"/>
        </dgm:presLayoutVars>
      </dgm:prSet>
      <dgm:spPr/>
    </dgm:pt>
    <dgm:pt modelId="{E74FF065-37A1-4094-8459-F18DFD728904}" type="pres">
      <dgm:prSet presAssocID="{BEBCABBC-D192-4A49-9361-778822ED3AE9}" presName="level2hierChild" presStyleCnt="0"/>
      <dgm:spPr/>
    </dgm:pt>
    <dgm:pt modelId="{3339B1A9-2AE4-431C-9837-125BC69E50B3}" type="pres">
      <dgm:prSet presAssocID="{26C9CE38-D27B-45E9-8B30-7A1C80823D5C}" presName="conn2-1" presStyleLbl="parChTrans1D2" presStyleIdx="0" presStyleCnt="3"/>
      <dgm:spPr/>
    </dgm:pt>
    <dgm:pt modelId="{35ACCFAA-C53D-4CEB-8F2C-6CCB9C0B7E80}" type="pres">
      <dgm:prSet presAssocID="{26C9CE38-D27B-45E9-8B30-7A1C80823D5C}" presName="connTx" presStyleLbl="parChTrans1D2" presStyleIdx="0" presStyleCnt="3"/>
      <dgm:spPr/>
    </dgm:pt>
    <dgm:pt modelId="{640B19C9-CBEA-4385-A229-68F24425C690}" type="pres">
      <dgm:prSet presAssocID="{4E45A2CE-2F5C-4074-BABB-D0BE3B5BD824}" presName="root2" presStyleCnt="0"/>
      <dgm:spPr/>
    </dgm:pt>
    <dgm:pt modelId="{EAA16392-24B2-45A3-B64D-8B358F5C9231}" type="pres">
      <dgm:prSet presAssocID="{4E45A2CE-2F5C-4074-BABB-D0BE3B5BD824}" presName="LevelTwoTextNode" presStyleLbl="node2" presStyleIdx="0" presStyleCnt="3" custScaleX="341391">
        <dgm:presLayoutVars>
          <dgm:chPref val="3"/>
        </dgm:presLayoutVars>
      </dgm:prSet>
      <dgm:spPr/>
    </dgm:pt>
    <dgm:pt modelId="{415BBEDA-CF0C-475E-B13D-FE8222CD97BA}" type="pres">
      <dgm:prSet presAssocID="{4E45A2CE-2F5C-4074-BABB-D0BE3B5BD824}" presName="level3hierChild" presStyleCnt="0"/>
      <dgm:spPr/>
    </dgm:pt>
    <dgm:pt modelId="{5EC11EE2-FF7E-427D-BB71-57269E470212}" type="pres">
      <dgm:prSet presAssocID="{9EEE0348-2F85-4097-BD61-E67E456C14AE}" presName="conn2-1" presStyleLbl="parChTrans1D2" presStyleIdx="1" presStyleCnt="3"/>
      <dgm:spPr/>
    </dgm:pt>
    <dgm:pt modelId="{83A8697C-2D0D-4B64-BBBE-1D770CB7BF7E}" type="pres">
      <dgm:prSet presAssocID="{9EEE0348-2F85-4097-BD61-E67E456C14AE}" presName="connTx" presStyleLbl="parChTrans1D2" presStyleIdx="1" presStyleCnt="3"/>
      <dgm:spPr/>
    </dgm:pt>
    <dgm:pt modelId="{DA7C5E9D-495E-45B9-A8C0-B7EB5CC18528}" type="pres">
      <dgm:prSet presAssocID="{8037EEC0-8F56-496F-BE13-8D7A6A7AA734}" presName="root2" presStyleCnt="0"/>
      <dgm:spPr/>
    </dgm:pt>
    <dgm:pt modelId="{9E2A06AB-B59A-4F67-BA8A-DD1C8A235498}" type="pres">
      <dgm:prSet presAssocID="{8037EEC0-8F56-496F-BE13-8D7A6A7AA734}" presName="LevelTwoTextNode" presStyleLbl="node2" presStyleIdx="1" presStyleCnt="3" custScaleX="341391">
        <dgm:presLayoutVars>
          <dgm:chPref val="3"/>
        </dgm:presLayoutVars>
      </dgm:prSet>
      <dgm:spPr/>
    </dgm:pt>
    <dgm:pt modelId="{6306E3AD-2D6E-4596-ACA5-0224E292DE6C}" type="pres">
      <dgm:prSet presAssocID="{8037EEC0-8F56-496F-BE13-8D7A6A7AA734}" presName="level3hierChild" presStyleCnt="0"/>
      <dgm:spPr/>
    </dgm:pt>
    <dgm:pt modelId="{093B9BAB-BDCC-4EEA-899E-3EB67B08AE01}" type="pres">
      <dgm:prSet presAssocID="{211177A8-9548-4B99-9CDA-D550DC541109}" presName="conn2-1" presStyleLbl="parChTrans1D2" presStyleIdx="2" presStyleCnt="3"/>
      <dgm:spPr/>
    </dgm:pt>
    <dgm:pt modelId="{F58D83A9-7D11-48D0-849E-264000C8D7E5}" type="pres">
      <dgm:prSet presAssocID="{211177A8-9548-4B99-9CDA-D550DC541109}" presName="connTx" presStyleLbl="parChTrans1D2" presStyleIdx="2" presStyleCnt="3"/>
      <dgm:spPr/>
    </dgm:pt>
    <dgm:pt modelId="{1C8ABD1B-E32A-4817-A5DD-C3D5E5EF5CAE}" type="pres">
      <dgm:prSet presAssocID="{67A0AD63-1DBD-44EE-A07A-C1D63A1CE151}" presName="root2" presStyleCnt="0"/>
      <dgm:spPr/>
    </dgm:pt>
    <dgm:pt modelId="{850ADADB-F591-4F71-80F5-917CEBA8E95F}" type="pres">
      <dgm:prSet presAssocID="{67A0AD63-1DBD-44EE-A07A-C1D63A1CE151}" presName="LevelTwoTextNode" presStyleLbl="node2" presStyleIdx="2" presStyleCnt="3" custScaleX="341391">
        <dgm:presLayoutVars>
          <dgm:chPref val="3"/>
        </dgm:presLayoutVars>
      </dgm:prSet>
      <dgm:spPr/>
    </dgm:pt>
    <dgm:pt modelId="{45039D2E-7C8A-4F40-A278-E7E1A7BEAF90}" type="pres">
      <dgm:prSet presAssocID="{67A0AD63-1DBD-44EE-A07A-C1D63A1CE151}" presName="level3hierChild" presStyleCnt="0"/>
      <dgm:spPr/>
    </dgm:pt>
  </dgm:ptLst>
  <dgm:cxnLst>
    <dgm:cxn modelId="{FF7C7C00-62E2-4B28-BBA2-54CDED28F9C0}" srcId="{18DD67C9-D3D8-4769-B5C2-30BC9946BDA4}" destId="{BEBCABBC-D192-4A49-9361-778822ED3AE9}" srcOrd="0" destOrd="0" parTransId="{DD22D6A9-8446-4BA1-9A8B-14659D29C91B}" sibTransId="{4BA1B187-B6D3-441E-847B-56E94648A683}"/>
    <dgm:cxn modelId="{1A7BB33D-FF60-4330-96E3-01D2CEB691FF}" type="presOf" srcId="{BEBCABBC-D192-4A49-9361-778822ED3AE9}" destId="{0DC9453C-A187-48CD-9515-1D8AB571CE18}" srcOrd="0" destOrd="0" presId="urn:microsoft.com/office/officeart/2008/layout/HorizontalMultiLevelHierarchy"/>
    <dgm:cxn modelId="{4279F5C0-3DD5-4575-87F2-523F89CE63D6}" type="presOf" srcId="{26C9CE38-D27B-45E9-8B30-7A1C80823D5C}" destId="{35ACCFAA-C53D-4CEB-8F2C-6CCB9C0B7E80}" srcOrd="1" destOrd="0" presId="urn:microsoft.com/office/officeart/2008/layout/HorizontalMultiLevelHierarchy"/>
    <dgm:cxn modelId="{28F37FBB-F81D-485B-B1D8-2BCDF3723AD3}" type="presOf" srcId="{67A0AD63-1DBD-44EE-A07A-C1D63A1CE151}" destId="{850ADADB-F591-4F71-80F5-917CEBA8E95F}" srcOrd="0" destOrd="0" presId="urn:microsoft.com/office/officeart/2008/layout/HorizontalMultiLevelHierarchy"/>
    <dgm:cxn modelId="{E676FD17-B3BF-48DF-B5E2-2817824696CA}" type="presOf" srcId="{9EEE0348-2F85-4097-BD61-E67E456C14AE}" destId="{5EC11EE2-FF7E-427D-BB71-57269E470212}" srcOrd="0" destOrd="0" presId="urn:microsoft.com/office/officeart/2008/layout/HorizontalMultiLevelHierarchy"/>
    <dgm:cxn modelId="{C98E0C68-CF2B-4C4C-9E0E-E60A1DDAC536}" type="presOf" srcId="{9EEE0348-2F85-4097-BD61-E67E456C14AE}" destId="{83A8697C-2D0D-4B64-BBBE-1D770CB7BF7E}" srcOrd="1" destOrd="0" presId="urn:microsoft.com/office/officeart/2008/layout/HorizontalMultiLevelHierarchy"/>
    <dgm:cxn modelId="{CFB9C331-FB66-4963-B7A4-2C87D46EB4C3}" type="presOf" srcId="{211177A8-9548-4B99-9CDA-D550DC541109}" destId="{F58D83A9-7D11-48D0-849E-264000C8D7E5}" srcOrd="1" destOrd="0" presId="urn:microsoft.com/office/officeart/2008/layout/HorizontalMultiLevelHierarchy"/>
    <dgm:cxn modelId="{74BDD64B-CE73-40FA-8E60-7FC86E452A9F}" type="presOf" srcId="{211177A8-9548-4B99-9CDA-D550DC541109}" destId="{093B9BAB-BDCC-4EEA-899E-3EB67B08AE01}" srcOrd="0" destOrd="0" presId="urn:microsoft.com/office/officeart/2008/layout/HorizontalMultiLevelHierarchy"/>
    <dgm:cxn modelId="{495EB2A5-E064-40A2-B6B6-BC005674856C}" srcId="{BEBCABBC-D192-4A49-9361-778822ED3AE9}" destId="{67A0AD63-1DBD-44EE-A07A-C1D63A1CE151}" srcOrd="2" destOrd="0" parTransId="{211177A8-9548-4B99-9CDA-D550DC541109}" sibTransId="{6F574933-AF62-4103-8ABD-22E046FA78A4}"/>
    <dgm:cxn modelId="{0507E905-A832-4B49-B138-34214161C30D}" type="presOf" srcId="{8037EEC0-8F56-496F-BE13-8D7A6A7AA734}" destId="{9E2A06AB-B59A-4F67-BA8A-DD1C8A235498}" srcOrd="0" destOrd="0" presId="urn:microsoft.com/office/officeart/2008/layout/HorizontalMultiLevelHierarchy"/>
    <dgm:cxn modelId="{4559DCD1-9E73-4D2B-AAC7-117E1C90168D}" type="presOf" srcId="{4E45A2CE-2F5C-4074-BABB-D0BE3B5BD824}" destId="{EAA16392-24B2-45A3-B64D-8B358F5C9231}" srcOrd="0" destOrd="0" presId="urn:microsoft.com/office/officeart/2008/layout/HorizontalMultiLevelHierarchy"/>
    <dgm:cxn modelId="{8CA2DDE0-78B2-40AE-8A6C-C7A0098796A6}" srcId="{BEBCABBC-D192-4A49-9361-778822ED3AE9}" destId="{8037EEC0-8F56-496F-BE13-8D7A6A7AA734}" srcOrd="1" destOrd="0" parTransId="{9EEE0348-2F85-4097-BD61-E67E456C14AE}" sibTransId="{E2F089C5-3C56-45A6-92F2-AB020D311133}"/>
    <dgm:cxn modelId="{89BF7CAA-A333-426E-A9CF-AD3876550756}" srcId="{BEBCABBC-D192-4A49-9361-778822ED3AE9}" destId="{4E45A2CE-2F5C-4074-BABB-D0BE3B5BD824}" srcOrd="0" destOrd="0" parTransId="{26C9CE38-D27B-45E9-8B30-7A1C80823D5C}" sibTransId="{09F6BDF9-C2CD-4B38-B961-314DE80FA65A}"/>
    <dgm:cxn modelId="{5A2DEDDA-E3F1-45C6-BDF0-2554970CFB10}" type="presOf" srcId="{26C9CE38-D27B-45E9-8B30-7A1C80823D5C}" destId="{3339B1A9-2AE4-431C-9837-125BC69E50B3}" srcOrd="0" destOrd="0" presId="urn:microsoft.com/office/officeart/2008/layout/HorizontalMultiLevelHierarchy"/>
    <dgm:cxn modelId="{2FF31377-4394-482F-942A-F78EA668136D}" type="presOf" srcId="{18DD67C9-D3D8-4769-B5C2-30BC9946BDA4}" destId="{1FDBFB77-1AEF-4C65-B9F5-259B5E643A07}" srcOrd="0" destOrd="0" presId="urn:microsoft.com/office/officeart/2008/layout/HorizontalMultiLevelHierarchy"/>
    <dgm:cxn modelId="{47B81CF7-B8A0-4711-8AF6-D8CDD8AAB806}" type="presParOf" srcId="{1FDBFB77-1AEF-4C65-B9F5-259B5E643A07}" destId="{210DF113-F017-47CF-B339-F5B43D7C185E}" srcOrd="0" destOrd="0" presId="urn:microsoft.com/office/officeart/2008/layout/HorizontalMultiLevelHierarchy"/>
    <dgm:cxn modelId="{25888266-578E-4AA5-ABEC-C56A8AFFB530}" type="presParOf" srcId="{210DF113-F017-47CF-B339-F5B43D7C185E}" destId="{0DC9453C-A187-48CD-9515-1D8AB571CE18}" srcOrd="0" destOrd="0" presId="urn:microsoft.com/office/officeart/2008/layout/HorizontalMultiLevelHierarchy"/>
    <dgm:cxn modelId="{ADA5ACE0-192A-4C59-B70C-88C52300E4B2}" type="presParOf" srcId="{210DF113-F017-47CF-B339-F5B43D7C185E}" destId="{E74FF065-37A1-4094-8459-F18DFD728904}" srcOrd="1" destOrd="0" presId="urn:microsoft.com/office/officeart/2008/layout/HorizontalMultiLevelHierarchy"/>
    <dgm:cxn modelId="{9527E061-C4D9-41B0-820F-F1D2C1CBADA6}" type="presParOf" srcId="{E74FF065-37A1-4094-8459-F18DFD728904}" destId="{3339B1A9-2AE4-431C-9837-125BC69E50B3}" srcOrd="0" destOrd="0" presId="urn:microsoft.com/office/officeart/2008/layout/HorizontalMultiLevelHierarchy"/>
    <dgm:cxn modelId="{D90A5836-AEB3-4FDB-A9F2-1FB9ADD6DE38}" type="presParOf" srcId="{3339B1A9-2AE4-431C-9837-125BC69E50B3}" destId="{35ACCFAA-C53D-4CEB-8F2C-6CCB9C0B7E80}" srcOrd="0" destOrd="0" presId="urn:microsoft.com/office/officeart/2008/layout/HorizontalMultiLevelHierarchy"/>
    <dgm:cxn modelId="{668419E1-D522-4CC1-AB65-F194687F4BBA}" type="presParOf" srcId="{E74FF065-37A1-4094-8459-F18DFD728904}" destId="{640B19C9-CBEA-4385-A229-68F24425C690}" srcOrd="1" destOrd="0" presId="urn:microsoft.com/office/officeart/2008/layout/HorizontalMultiLevelHierarchy"/>
    <dgm:cxn modelId="{507346DF-6884-4425-8CCF-FAAF7BB78271}" type="presParOf" srcId="{640B19C9-CBEA-4385-A229-68F24425C690}" destId="{EAA16392-24B2-45A3-B64D-8B358F5C9231}" srcOrd="0" destOrd="0" presId="urn:microsoft.com/office/officeart/2008/layout/HorizontalMultiLevelHierarchy"/>
    <dgm:cxn modelId="{BEA43CF9-94EB-41BF-B17A-F7564F53C38C}" type="presParOf" srcId="{640B19C9-CBEA-4385-A229-68F24425C690}" destId="{415BBEDA-CF0C-475E-B13D-FE8222CD97BA}" srcOrd="1" destOrd="0" presId="urn:microsoft.com/office/officeart/2008/layout/HorizontalMultiLevelHierarchy"/>
    <dgm:cxn modelId="{0AF554B6-AAB2-4006-9926-08794FA3D40A}" type="presParOf" srcId="{E74FF065-37A1-4094-8459-F18DFD728904}" destId="{5EC11EE2-FF7E-427D-BB71-57269E470212}" srcOrd="2" destOrd="0" presId="urn:microsoft.com/office/officeart/2008/layout/HorizontalMultiLevelHierarchy"/>
    <dgm:cxn modelId="{D56FA02D-CC8A-488D-BA4E-D2E34B172393}" type="presParOf" srcId="{5EC11EE2-FF7E-427D-BB71-57269E470212}" destId="{83A8697C-2D0D-4B64-BBBE-1D770CB7BF7E}" srcOrd="0" destOrd="0" presId="urn:microsoft.com/office/officeart/2008/layout/HorizontalMultiLevelHierarchy"/>
    <dgm:cxn modelId="{5C9118A7-B3CF-43CB-BAE0-7F640E6A8F2E}" type="presParOf" srcId="{E74FF065-37A1-4094-8459-F18DFD728904}" destId="{DA7C5E9D-495E-45B9-A8C0-B7EB5CC18528}" srcOrd="3" destOrd="0" presId="urn:microsoft.com/office/officeart/2008/layout/HorizontalMultiLevelHierarchy"/>
    <dgm:cxn modelId="{9A14EDE5-93F0-43AE-82A9-5D3BA091DE97}" type="presParOf" srcId="{DA7C5E9D-495E-45B9-A8C0-B7EB5CC18528}" destId="{9E2A06AB-B59A-4F67-BA8A-DD1C8A235498}" srcOrd="0" destOrd="0" presId="urn:microsoft.com/office/officeart/2008/layout/HorizontalMultiLevelHierarchy"/>
    <dgm:cxn modelId="{C33DA41E-E00E-42E7-A734-91BB71BF7DFC}" type="presParOf" srcId="{DA7C5E9D-495E-45B9-A8C0-B7EB5CC18528}" destId="{6306E3AD-2D6E-4596-ACA5-0224E292DE6C}" srcOrd="1" destOrd="0" presId="urn:microsoft.com/office/officeart/2008/layout/HorizontalMultiLevelHierarchy"/>
    <dgm:cxn modelId="{99984527-9155-4733-94AC-2AF86C6C41D9}" type="presParOf" srcId="{E74FF065-37A1-4094-8459-F18DFD728904}" destId="{093B9BAB-BDCC-4EEA-899E-3EB67B08AE01}" srcOrd="4" destOrd="0" presId="urn:microsoft.com/office/officeart/2008/layout/HorizontalMultiLevelHierarchy"/>
    <dgm:cxn modelId="{4F5EE658-63ED-4A1B-AE37-877A2FE7435B}" type="presParOf" srcId="{093B9BAB-BDCC-4EEA-899E-3EB67B08AE01}" destId="{F58D83A9-7D11-48D0-849E-264000C8D7E5}" srcOrd="0" destOrd="0" presId="urn:microsoft.com/office/officeart/2008/layout/HorizontalMultiLevelHierarchy"/>
    <dgm:cxn modelId="{DBD75A7B-1CC7-470D-946B-EA4605B0EAA3}" type="presParOf" srcId="{E74FF065-37A1-4094-8459-F18DFD728904}" destId="{1C8ABD1B-E32A-4817-A5DD-C3D5E5EF5CAE}" srcOrd="5" destOrd="0" presId="urn:microsoft.com/office/officeart/2008/layout/HorizontalMultiLevelHierarchy"/>
    <dgm:cxn modelId="{49F577B6-3B00-40C2-A390-DC57DF3EC47A}" type="presParOf" srcId="{1C8ABD1B-E32A-4817-A5DD-C3D5E5EF5CAE}" destId="{850ADADB-F591-4F71-80F5-917CEBA8E95F}" srcOrd="0" destOrd="0" presId="urn:microsoft.com/office/officeart/2008/layout/HorizontalMultiLevelHierarchy"/>
    <dgm:cxn modelId="{ED22EE33-E00B-479F-95EC-1F7F017A11D9}" type="presParOf" srcId="{1C8ABD1B-E32A-4817-A5DD-C3D5E5EF5CAE}" destId="{45039D2E-7C8A-4F40-A278-E7E1A7BEAF9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DD67C9-D3D8-4769-B5C2-30BC9946BDA4}"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pPr rtl="1"/>
          <a:endParaRPr lang="ar-SA"/>
        </a:p>
      </dgm:t>
    </dgm:pt>
    <dgm:pt modelId="{BEBCABBC-D192-4A49-9361-778822ED3AE9}">
      <dgm:prSet phldrT="[نص]" custT="1"/>
      <dgm:spPr/>
      <dgm:t>
        <a:bodyPr/>
        <a:lstStyle/>
        <a:p>
          <a:pPr rtl="1"/>
          <a:r>
            <a:rPr lang="ar-SA" sz="5400" dirty="0"/>
            <a:t>الجيل الثالث</a:t>
          </a:r>
        </a:p>
      </dgm:t>
    </dgm:pt>
    <dgm:pt modelId="{DD22D6A9-8446-4BA1-9A8B-14659D29C91B}" type="parTrans" cxnId="{FF7C7C00-62E2-4B28-BBA2-54CDED28F9C0}">
      <dgm:prSet/>
      <dgm:spPr/>
      <dgm:t>
        <a:bodyPr/>
        <a:lstStyle/>
        <a:p>
          <a:pPr rtl="1"/>
          <a:endParaRPr lang="ar-SA" sz="2400"/>
        </a:p>
      </dgm:t>
    </dgm:pt>
    <dgm:pt modelId="{4BA1B187-B6D3-441E-847B-56E94648A683}" type="sibTrans" cxnId="{FF7C7C00-62E2-4B28-BBA2-54CDED28F9C0}">
      <dgm:prSet/>
      <dgm:spPr/>
      <dgm:t>
        <a:bodyPr/>
        <a:lstStyle/>
        <a:p>
          <a:pPr rtl="1"/>
          <a:endParaRPr lang="ar-SA" sz="2400"/>
        </a:p>
      </dgm:t>
    </dgm:pt>
    <dgm:pt modelId="{4E45A2CE-2F5C-4074-BABB-D0BE3B5BD824}">
      <dgm:prSet phldrT="[نص]" custT="1"/>
      <dgm:spPr/>
      <dgm:t>
        <a:bodyPr/>
        <a:lstStyle/>
        <a:p>
          <a:pPr rtl="1"/>
          <a:r>
            <a:rPr lang="ar-SA" sz="2800" dirty="0"/>
            <a:t>اعتمد على الدوائر الكهربية المتكاملة</a:t>
          </a:r>
        </a:p>
      </dgm:t>
    </dgm:pt>
    <dgm:pt modelId="{26C9CE38-D27B-45E9-8B30-7A1C80823D5C}" type="parTrans" cxnId="{89BF7CAA-A333-426E-A9CF-AD3876550756}">
      <dgm:prSet custT="1"/>
      <dgm:spPr/>
      <dgm:t>
        <a:bodyPr/>
        <a:lstStyle/>
        <a:p>
          <a:pPr rtl="1"/>
          <a:endParaRPr lang="ar-SA" sz="700"/>
        </a:p>
      </dgm:t>
    </dgm:pt>
    <dgm:pt modelId="{09F6BDF9-C2CD-4B38-B961-314DE80FA65A}" type="sibTrans" cxnId="{89BF7CAA-A333-426E-A9CF-AD3876550756}">
      <dgm:prSet/>
      <dgm:spPr/>
      <dgm:t>
        <a:bodyPr/>
        <a:lstStyle/>
        <a:p>
          <a:pPr rtl="1"/>
          <a:endParaRPr lang="ar-SA" sz="2400"/>
        </a:p>
      </dgm:t>
    </dgm:pt>
    <dgm:pt modelId="{8037EEC0-8F56-496F-BE13-8D7A6A7AA734}">
      <dgm:prSet phldrT="[نص]" custT="1"/>
      <dgm:spPr/>
      <dgm:t>
        <a:bodyPr/>
        <a:lstStyle/>
        <a:p>
          <a:pPr rtl="1"/>
          <a:r>
            <a:rPr lang="ar-SA" sz="2800" b="0" dirty="0">
              <a:latin typeface="Traditional Arabic" pitchFamily="2" charset="-78"/>
              <a:cs typeface="+mn-cs"/>
            </a:rPr>
            <a:t>استخدام نظام المشاركة في الوقت </a:t>
          </a:r>
          <a:r>
            <a:rPr lang="en-US" sz="2800" b="0" dirty="0">
              <a:latin typeface="Traditional Arabic" pitchFamily="2" charset="-78"/>
              <a:cs typeface="+mn-cs"/>
            </a:rPr>
            <a:t>(Time Sharing)</a:t>
          </a:r>
          <a:endParaRPr lang="ar-SA" sz="2800" b="0" dirty="0">
            <a:cs typeface="+mn-cs"/>
          </a:endParaRPr>
        </a:p>
      </dgm:t>
    </dgm:pt>
    <dgm:pt modelId="{9EEE0348-2F85-4097-BD61-E67E456C14AE}" type="parTrans" cxnId="{8CA2DDE0-78B2-40AE-8A6C-C7A0098796A6}">
      <dgm:prSet custT="1"/>
      <dgm:spPr/>
      <dgm:t>
        <a:bodyPr/>
        <a:lstStyle/>
        <a:p>
          <a:pPr rtl="1"/>
          <a:endParaRPr lang="ar-SA" sz="700"/>
        </a:p>
      </dgm:t>
    </dgm:pt>
    <dgm:pt modelId="{E2F089C5-3C56-45A6-92F2-AB020D311133}" type="sibTrans" cxnId="{8CA2DDE0-78B2-40AE-8A6C-C7A0098796A6}">
      <dgm:prSet/>
      <dgm:spPr/>
      <dgm:t>
        <a:bodyPr/>
        <a:lstStyle/>
        <a:p>
          <a:pPr rtl="1"/>
          <a:endParaRPr lang="ar-SA" sz="2400"/>
        </a:p>
      </dgm:t>
    </dgm:pt>
    <dgm:pt modelId="{67A0AD63-1DBD-44EE-A07A-C1D63A1CE151}">
      <dgm:prSet phldrT="[نص]" custT="1"/>
      <dgm:spPr/>
      <dgm:t>
        <a:bodyPr/>
        <a:lstStyle/>
        <a:p>
          <a:pPr rtl="1"/>
          <a:r>
            <a:rPr lang="ar-SA" sz="2800" dirty="0"/>
            <a:t>سرعة استجابة الحاسب</a:t>
          </a:r>
        </a:p>
      </dgm:t>
    </dgm:pt>
    <dgm:pt modelId="{211177A8-9548-4B99-9CDA-D550DC541109}" type="parTrans" cxnId="{495EB2A5-E064-40A2-B6B6-BC005674856C}">
      <dgm:prSet custT="1"/>
      <dgm:spPr/>
      <dgm:t>
        <a:bodyPr/>
        <a:lstStyle/>
        <a:p>
          <a:pPr rtl="1"/>
          <a:endParaRPr lang="ar-SA" sz="700"/>
        </a:p>
      </dgm:t>
    </dgm:pt>
    <dgm:pt modelId="{6F574933-AF62-4103-8ABD-22E046FA78A4}" type="sibTrans" cxnId="{495EB2A5-E064-40A2-B6B6-BC005674856C}">
      <dgm:prSet/>
      <dgm:spPr/>
      <dgm:t>
        <a:bodyPr/>
        <a:lstStyle/>
        <a:p>
          <a:pPr rtl="1"/>
          <a:endParaRPr lang="ar-SA" sz="2400"/>
        </a:p>
      </dgm:t>
    </dgm:pt>
    <dgm:pt modelId="{9FDFA42C-4198-4179-83F6-01DD21C15ABE}">
      <dgm:prSet phldrT="[نص]" custT="1"/>
      <dgm:spPr/>
      <dgm:t>
        <a:bodyPr/>
        <a:lstStyle/>
        <a:p>
          <a:pPr rtl="1"/>
          <a:r>
            <a:rPr lang="ar-SA" sz="2800" b="0" dirty="0">
              <a:latin typeface="Traditional Arabic" pitchFamily="2" charset="-78"/>
              <a:cs typeface="+mn-cs"/>
            </a:rPr>
            <a:t>ظهور شبكات الحاسب الآلي </a:t>
          </a:r>
          <a:r>
            <a:rPr lang="en-US" sz="2800" b="0" dirty="0">
              <a:latin typeface="Traditional Arabic" pitchFamily="2" charset="-78"/>
              <a:cs typeface="+mn-cs"/>
            </a:rPr>
            <a:t>(Computer Network)</a:t>
          </a:r>
          <a:r>
            <a:rPr lang="ar-SA" sz="2800" b="0" dirty="0">
              <a:latin typeface="Traditional Arabic" pitchFamily="2" charset="-78"/>
              <a:cs typeface="+mn-cs"/>
            </a:rPr>
            <a:t> </a:t>
          </a:r>
        </a:p>
      </dgm:t>
    </dgm:pt>
    <dgm:pt modelId="{3A8908CF-CA9D-4141-9BEB-086A206EF46D}" type="parTrans" cxnId="{62A53140-5D56-4C4E-BDC7-BF43D7191FA8}">
      <dgm:prSet custT="1"/>
      <dgm:spPr/>
      <dgm:t>
        <a:bodyPr/>
        <a:lstStyle/>
        <a:p>
          <a:pPr rtl="1"/>
          <a:endParaRPr lang="ar-SA" sz="700"/>
        </a:p>
      </dgm:t>
    </dgm:pt>
    <dgm:pt modelId="{AB3582C5-1E96-42A7-AEB0-67E4EF4759D4}" type="sibTrans" cxnId="{62A53140-5D56-4C4E-BDC7-BF43D7191FA8}">
      <dgm:prSet/>
      <dgm:spPr/>
      <dgm:t>
        <a:bodyPr/>
        <a:lstStyle/>
        <a:p>
          <a:pPr rtl="1"/>
          <a:endParaRPr lang="ar-SA" sz="2400"/>
        </a:p>
      </dgm:t>
    </dgm:pt>
    <dgm:pt modelId="{1FDBFB77-1AEF-4C65-B9F5-259B5E643A07}" type="pres">
      <dgm:prSet presAssocID="{18DD67C9-D3D8-4769-B5C2-30BC9946BDA4}" presName="Name0" presStyleCnt="0">
        <dgm:presLayoutVars>
          <dgm:chPref val="1"/>
          <dgm:dir val="rev"/>
          <dgm:animOne val="branch"/>
          <dgm:animLvl val="lvl"/>
          <dgm:resizeHandles val="exact"/>
        </dgm:presLayoutVars>
      </dgm:prSet>
      <dgm:spPr/>
    </dgm:pt>
    <dgm:pt modelId="{210DF113-F017-47CF-B339-F5B43D7C185E}" type="pres">
      <dgm:prSet presAssocID="{BEBCABBC-D192-4A49-9361-778822ED3AE9}" presName="root1" presStyleCnt="0"/>
      <dgm:spPr/>
    </dgm:pt>
    <dgm:pt modelId="{0DC9453C-A187-48CD-9515-1D8AB571CE18}" type="pres">
      <dgm:prSet presAssocID="{BEBCABBC-D192-4A49-9361-778822ED3AE9}" presName="LevelOneTextNode" presStyleLbl="node0" presStyleIdx="0" presStyleCnt="1">
        <dgm:presLayoutVars>
          <dgm:chPref val="3"/>
        </dgm:presLayoutVars>
      </dgm:prSet>
      <dgm:spPr/>
    </dgm:pt>
    <dgm:pt modelId="{E74FF065-37A1-4094-8459-F18DFD728904}" type="pres">
      <dgm:prSet presAssocID="{BEBCABBC-D192-4A49-9361-778822ED3AE9}" presName="level2hierChild" presStyleCnt="0"/>
      <dgm:spPr/>
    </dgm:pt>
    <dgm:pt modelId="{3339B1A9-2AE4-431C-9837-125BC69E50B3}" type="pres">
      <dgm:prSet presAssocID="{26C9CE38-D27B-45E9-8B30-7A1C80823D5C}" presName="conn2-1" presStyleLbl="parChTrans1D2" presStyleIdx="0" presStyleCnt="4"/>
      <dgm:spPr/>
    </dgm:pt>
    <dgm:pt modelId="{35ACCFAA-C53D-4CEB-8F2C-6CCB9C0B7E80}" type="pres">
      <dgm:prSet presAssocID="{26C9CE38-D27B-45E9-8B30-7A1C80823D5C}" presName="connTx" presStyleLbl="parChTrans1D2" presStyleIdx="0" presStyleCnt="4"/>
      <dgm:spPr/>
    </dgm:pt>
    <dgm:pt modelId="{640B19C9-CBEA-4385-A229-68F24425C690}" type="pres">
      <dgm:prSet presAssocID="{4E45A2CE-2F5C-4074-BABB-D0BE3B5BD824}" presName="root2" presStyleCnt="0"/>
      <dgm:spPr/>
    </dgm:pt>
    <dgm:pt modelId="{EAA16392-24B2-45A3-B64D-8B358F5C9231}" type="pres">
      <dgm:prSet presAssocID="{4E45A2CE-2F5C-4074-BABB-D0BE3B5BD824}" presName="LevelTwoTextNode" presStyleLbl="node2" presStyleIdx="0" presStyleCnt="4" custScaleX="341391">
        <dgm:presLayoutVars>
          <dgm:chPref val="3"/>
        </dgm:presLayoutVars>
      </dgm:prSet>
      <dgm:spPr/>
    </dgm:pt>
    <dgm:pt modelId="{415BBEDA-CF0C-475E-B13D-FE8222CD97BA}" type="pres">
      <dgm:prSet presAssocID="{4E45A2CE-2F5C-4074-BABB-D0BE3B5BD824}" presName="level3hierChild" presStyleCnt="0"/>
      <dgm:spPr/>
    </dgm:pt>
    <dgm:pt modelId="{5EC11EE2-FF7E-427D-BB71-57269E470212}" type="pres">
      <dgm:prSet presAssocID="{9EEE0348-2F85-4097-BD61-E67E456C14AE}" presName="conn2-1" presStyleLbl="parChTrans1D2" presStyleIdx="1" presStyleCnt="4"/>
      <dgm:spPr/>
    </dgm:pt>
    <dgm:pt modelId="{83A8697C-2D0D-4B64-BBBE-1D770CB7BF7E}" type="pres">
      <dgm:prSet presAssocID="{9EEE0348-2F85-4097-BD61-E67E456C14AE}" presName="connTx" presStyleLbl="parChTrans1D2" presStyleIdx="1" presStyleCnt="4"/>
      <dgm:spPr/>
    </dgm:pt>
    <dgm:pt modelId="{DA7C5E9D-495E-45B9-A8C0-B7EB5CC18528}" type="pres">
      <dgm:prSet presAssocID="{8037EEC0-8F56-496F-BE13-8D7A6A7AA734}" presName="root2" presStyleCnt="0"/>
      <dgm:spPr/>
    </dgm:pt>
    <dgm:pt modelId="{9E2A06AB-B59A-4F67-BA8A-DD1C8A235498}" type="pres">
      <dgm:prSet presAssocID="{8037EEC0-8F56-496F-BE13-8D7A6A7AA734}" presName="LevelTwoTextNode" presStyleLbl="node2" presStyleIdx="1" presStyleCnt="4" custScaleX="341391">
        <dgm:presLayoutVars>
          <dgm:chPref val="3"/>
        </dgm:presLayoutVars>
      </dgm:prSet>
      <dgm:spPr/>
    </dgm:pt>
    <dgm:pt modelId="{6306E3AD-2D6E-4596-ACA5-0224E292DE6C}" type="pres">
      <dgm:prSet presAssocID="{8037EEC0-8F56-496F-BE13-8D7A6A7AA734}" presName="level3hierChild" presStyleCnt="0"/>
      <dgm:spPr/>
    </dgm:pt>
    <dgm:pt modelId="{093B9BAB-BDCC-4EEA-899E-3EB67B08AE01}" type="pres">
      <dgm:prSet presAssocID="{211177A8-9548-4B99-9CDA-D550DC541109}" presName="conn2-1" presStyleLbl="parChTrans1D2" presStyleIdx="2" presStyleCnt="4"/>
      <dgm:spPr/>
    </dgm:pt>
    <dgm:pt modelId="{F58D83A9-7D11-48D0-849E-264000C8D7E5}" type="pres">
      <dgm:prSet presAssocID="{211177A8-9548-4B99-9CDA-D550DC541109}" presName="connTx" presStyleLbl="parChTrans1D2" presStyleIdx="2" presStyleCnt="4"/>
      <dgm:spPr/>
    </dgm:pt>
    <dgm:pt modelId="{1C8ABD1B-E32A-4817-A5DD-C3D5E5EF5CAE}" type="pres">
      <dgm:prSet presAssocID="{67A0AD63-1DBD-44EE-A07A-C1D63A1CE151}" presName="root2" presStyleCnt="0"/>
      <dgm:spPr/>
    </dgm:pt>
    <dgm:pt modelId="{850ADADB-F591-4F71-80F5-917CEBA8E95F}" type="pres">
      <dgm:prSet presAssocID="{67A0AD63-1DBD-44EE-A07A-C1D63A1CE151}" presName="LevelTwoTextNode" presStyleLbl="node2" presStyleIdx="2" presStyleCnt="4" custScaleX="341391">
        <dgm:presLayoutVars>
          <dgm:chPref val="3"/>
        </dgm:presLayoutVars>
      </dgm:prSet>
      <dgm:spPr/>
    </dgm:pt>
    <dgm:pt modelId="{45039D2E-7C8A-4F40-A278-E7E1A7BEAF90}" type="pres">
      <dgm:prSet presAssocID="{67A0AD63-1DBD-44EE-A07A-C1D63A1CE151}" presName="level3hierChild" presStyleCnt="0"/>
      <dgm:spPr/>
    </dgm:pt>
    <dgm:pt modelId="{730EAAE1-2C0F-421A-9478-F1580EC8CE3E}" type="pres">
      <dgm:prSet presAssocID="{3A8908CF-CA9D-4141-9BEB-086A206EF46D}" presName="conn2-1" presStyleLbl="parChTrans1D2" presStyleIdx="3" presStyleCnt="4"/>
      <dgm:spPr/>
    </dgm:pt>
    <dgm:pt modelId="{0779EFD9-34BD-40E5-81CB-991088D7596C}" type="pres">
      <dgm:prSet presAssocID="{3A8908CF-CA9D-4141-9BEB-086A206EF46D}" presName="connTx" presStyleLbl="parChTrans1D2" presStyleIdx="3" presStyleCnt="4"/>
      <dgm:spPr/>
    </dgm:pt>
    <dgm:pt modelId="{1B9DAD5B-E753-40E0-BE71-DF8C1093316D}" type="pres">
      <dgm:prSet presAssocID="{9FDFA42C-4198-4179-83F6-01DD21C15ABE}" presName="root2" presStyleCnt="0"/>
      <dgm:spPr/>
    </dgm:pt>
    <dgm:pt modelId="{3A66F92B-BB7E-44B1-9D8D-65611F6A9117}" type="pres">
      <dgm:prSet presAssocID="{9FDFA42C-4198-4179-83F6-01DD21C15ABE}" presName="LevelTwoTextNode" presStyleLbl="node2" presStyleIdx="3" presStyleCnt="4" custScaleX="341391">
        <dgm:presLayoutVars>
          <dgm:chPref val="3"/>
        </dgm:presLayoutVars>
      </dgm:prSet>
      <dgm:spPr/>
    </dgm:pt>
    <dgm:pt modelId="{D21564BD-5CBD-4312-AFE5-7F3C56FFB851}" type="pres">
      <dgm:prSet presAssocID="{9FDFA42C-4198-4179-83F6-01DD21C15ABE}" presName="level3hierChild" presStyleCnt="0"/>
      <dgm:spPr/>
    </dgm:pt>
  </dgm:ptLst>
  <dgm:cxnLst>
    <dgm:cxn modelId="{CE442E34-A377-4D7D-8D64-6B1BAC057E55}" type="presOf" srcId="{26C9CE38-D27B-45E9-8B30-7A1C80823D5C}" destId="{35ACCFAA-C53D-4CEB-8F2C-6CCB9C0B7E80}" srcOrd="1" destOrd="0" presId="urn:microsoft.com/office/officeart/2008/layout/HorizontalMultiLevelHierarchy"/>
    <dgm:cxn modelId="{29758683-462F-4EDF-9895-D97C97BB12E2}" type="presOf" srcId="{4E45A2CE-2F5C-4074-BABB-D0BE3B5BD824}" destId="{EAA16392-24B2-45A3-B64D-8B358F5C9231}" srcOrd="0" destOrd="0" presId="urn:microsoft.com/office/officeart/2008/layout/HorizontalMultiLevelHierarchy"/>
    <dgm:cxn modelId="{7AE501EF-BF77-4FD8-9887-E1A9C08D2BBF}" type="presOf" srcId="{211177A8-9548-4B99-9CDA-D550DC541109}" destId="{F58D83A9-7D11-48D0-849E-264000C8D7E5}" srcOrd="1" destOrd="0" presId="urn:microsoft.com/office/officeart/2008/layout/HorizontalMultiLevelHierarchy"/>
    <dgm:cxn modelId="{4244D5D7-DEF1-486D-99B5-9F28BC14D49F}" type="presOf" srcId="{3A8908CF-CA9D-4141-9BEB-086A206EF46D}" destId="{730EAAE1-2C0F-421A-9478-F1580EC8CE3E}" srcOrd="0" destOrd="0" presId="urn:microsoft.com/office/officeart/2008/layout/HorizontalMultiLevelHierarchy"/>
    <dgm:cxn modelId="{925B7E49-33B6-48B4-82B6-9F11FDD41B70}" type="presOf" srcId="{26C9CE38-D27B-45E9-8B30-7A1C80823D5C}" destId="{3339B1A9-2AE4-431C-9837-125BC69E50B3}" srcOrd="0" destOrd="0" presId="urn:microsoft.com/office/officeart/2008/layout/HorizontalMultiLevelHierarchy"/>
    <dgm:cxn modelId="{6B94B49E-6780-4B1F-B62E-B87E7B67A634}" type="presOf" srcId="{211177A8-9548-4B99-9CDA-D550DC541109}" destId="{093B9BAB-BDCC-4EEA-899E-3EB67B08AE01}" srcOrd="0" destOrd="0" presId="urn:microsoft.com/office/officeart/2008/layout/HorizontalMultiLevelHierarchy"/>
    <dgm:cxn modelId="{A0C07FAB-29D3-424E-8E70-6AA49A3313C8}" type="presOf" srcId="{9FDFA42C-4198-4179-83F6-01DD21C15ABE}" destId="{3A66F92B-BB7E-44B1-9D8D-65611F6A9117}" srcOrd="0" destOrd="0" presId="urn:microsoft.com/office/officeart/2008/layout/HorizontalMultiLevelHierarchy"/>
    <dgm:cxn modelId="{0B5472CB-1191-4C54-B505-1A422E858DFE}" type="presOf" srcId="{BEBCABBC-D192-4A49-9361-778822ED3AE9}" destId="{0DC9453C-A187-48CD-9515-1D8AB571CE18}" srcOrd="0" destOrd="0" presId="urn:microsoft.com/office/officeart/2008/layout/HorizontalMultiLevelHierarchy"/>
    <dgm:cxn modelId="{83F93D36-6FC2-4906-98FF-3E12C8DF9FC1}" type="presOf" srcId="{3A8908CF-CA9D-4141-9BEB-086A206EF46D}" destId="{0779EFD9-34BD-40E5-81CB-991088D7596C}" srcOrd="1" destOrd="0" presId="urn:microsoft.com/office/officeart/2008/layout/HorizontalMultiLevelHierarchy"/>
    <dgm:cxn modelId="{FF7C7C00-62E2-4B28-BBA2-54CDED28F9C0}" srcId="{18DD67C9-D3D8-4769-B5C2-30BC9946BDA4}" destId="{BEBCABBC-D192-4A49-9361-778822ED3AE9}" srcOrd="0" destOrd="0" parTransId="{DD22D6A9-8446-4BA1-9A8B-14659D29C91B}" sibTransId="{4BA1B187-B6D3-441E-847B-56E94648A683}"/>
    <dgm:cxn modelId="{62A53140-5D56-4C4E-BDC7-BF43D7191FA8}" srcId="{BEBCABBC-D192-4A49-9361-778822ED3AE9}" destId="{9FDFA42C-4198-4179-83F6-01DD21C15ABE}" srcOrd="3" destOrd="0" parTransId="{3A8908CF-CA9D-4141-9BEB-086A206EF46D}" sibTransId="{AB3582C5-1E96-42A7-AEB0-67E4EF4759D4}"/>
    <dgm:cxn modelId="{349FC060-DD74-4C02-9799-BB0CB741A8A9}" type="presOf" srcId="{9EEE0348-2F85-4097-BD61-E67E456C14AE}" destId="{83A8697C-2D0D-4B64-BBBE-1D770CB7BF7E}" srcOrd="1" destOrd="0" presId="urn:microsoft.com/office/officeart/2008/layout/HorizontalMultiLevelHierarchy"/>
    <dgm:cxn modelId="{89BF7CAA-A333-426E-A9CF-AD3876550756}" srcId="{BEBCABBC-D192-4A49-9361-778822ED3AE9}" destId="{4E45A2CE-2F5C-4074-BABB-D0BE3B5BD824}" srcOrd="0" destOrd="0" parTransId="{26C9CE38-D27B-45E9-8B30-7A1C80823D5C}" sibTransId="{09F6BDF9-C2CD-4B38-B961-314DE80FA65A}"/>
    <dgm:cxn modelId="{7BF0E7D5-AE69-4F21-AABC-446665D81ED4}" type="presOf" srcId="{8037EEC0-8F56-496F-BE13-8D7A6A7AA734}" destId="{9E2A06AB-B59A-4F67-BA8A-DD1C8A235498}" srcOrd="0" destOrd="0" presId="urn:microsoft.com/office/officeart/2008/layout/HorizontalMultiLevelHierarchy"/>
    <dgm:cxn modelId="{495EB2A5-E064-40A2-B6B6-BC005674856C}" srcId="{BEBCABBC-D192-4A49-9361-778822ED3AE9}" destId="{67A0AD63-1DBD-44EE-A07A-C1D63A1CE151}" srcOrd="2" destOrd="0" parTransId="{211177A8-9548-4B99-9CDA-D550DC541109}" sibTransId="{6F574933-AF62-4103-8ABD-22E046FA78A4}"/>
    <dgm:cxn modelId="{3B91F9CE-9232-4F8F-962E-6BB6F5F52C64}" type="presOf" srcId="{67A0AD63-1DBD-44EE-A07A-C1D63A1CE151}" destId="{850ADADB-F591-4F71-80F5-917CEBA8E95F}" srcOrd="0" destOrd="0" presId="urn:microsoft.com/office/officeart/2008/layout/HorizontalMultiLevelHierarchy"/>
    <dgm:cxn modelId="{8826B074-367B-49C6-8D52-5EC12F22F62E}" type="presOf" srcId="{9EEE0348-2F85-4097-BD61-E67E456C14AE}" destId="{5EC11EE2-FF7E-427D-BB71-57269E470212}" srcOrd="0" destOrd="0" presId="urn:microsoft.com/office/officeart/2008/layout/HorizontalMultiLevelHierarchy"/>
    <dgm:cxn modelId="{5C580F3D-0026-4BA5-8B88-D4E03DA25124}" type="presOf" srcId="{18DD67C9-D3D8-4769-B5C2-30BC9946BDA4}" destId="{1FDBFB77-1AEF-4C65-B9F5-259B5E643A07}" srcOrd="0" destOrd="0" presId="urn:microsoft.com/office/officeart/2008/layout/HorizontalMultiLevelHierarchy"/>
    <dgm:cxn modelId="{8CA2DDE0-78B2-40AE-8A6C-C7A0098796A6}" srcId="{BEBCABBC-D192-4A49-9361-778822ED3AE9}" destId="{8037EEC0-8F56-496F-BE13-8D7A6A7AA734}" srcOrd="1" destOrd="0" parTransId="{9EEE0348-2F85-4097-BD61-E67E456C14AE}" sibTransId="{E2F089C5-3C56-45A6-92F2-AB020D311133}"/>
    <dgm:cxn modelId="{F3E7C151-BF20-4E5F-90F7-AB930A45C367}" type="presParOf" srcId="{1FDBFB77-1AEF-4C65-B9F5-259B5E643A07}" destId="{210DF113-F017-47CF-B339-F5B43D7C185E}" srcOrd="0" destOrd="0" presId="urn:microsoft.com/office/officeart/2008/layout/HorizontalMultiLevelHierarchy"/>
    <dgm:cxn modelId="{015B2E55-1595-47F2-9615-61C20D9E5EDC}" type="presParOf" srcId="{210DF113-F017-47CF-B339-F5B43D7C185E}" destId="{0DC9453C-A187-48CD-9515-1D8AB571CE18}" srcOrd="0" destOrd="0" presId="urn:microsoft.com/office/officeart/2008/layout/HorizontalMultiLevelHierarchy"/>
    <dgm:cxn modelId="{1FA5635D-8976-407D-BF1C-C7341029F524}" type="presParOf" srcId="{210DF113-F017-47CF-B339-F5B43D7C185E}" destId="{E74FF065-37A1-4094-8459-F18DFD728904}" srcOrd="1" destOrd="0" presId="urn:microsoft.com/office/officeart/2008/layout/HorizontalMultiLevelHierarchy"/>
    <dgm:cxn modelId="{09CAE7AC-4F5A-4C8B-82A4-428F2371EEF3}" type="presParOf" srcId="{E74FF065-37A1-4094-8459-F18DFD728904}" destId="{3339B1A9-2AE4-431C-9837-125BC69E50B3}" srcOrd="0" destOrd="0" presId="urn:microsoft.com/office/officeart/2008/layout/HorizontalMultiLevelHierarchy"/>
    <dgm:cxn modelId="{7947D54D-73A7-4BC2-A158-FB18F329215A}" type="presParOf" srcId="{3339B1A9-2AE4-431C-9837-125BC69E50B3}" destId="{35ACCFAA-C53D-4CEB-8F2C-6CCB9C0B7E80}" srcOrd="0" destOrd="0" presId="urn:microsoft.com/office/officeart/2008/layout/HorizontalMultiLevelHierarchy"/>
    <dgm:cxn modelId="{9EFD291B-3773-49C7-AD8C-405DA365A676}" type="presParOf" srcId="{E74FF065-37A1-4094-8459-F18DFD728904}" destId="{640B19C9-CBEA-4385-A229-68F24425C690}" srcOrd="1" destOrd="0" presId="urn:microsoft.com/office/officeart/2008/layout/HorizontalMultiLevelHierarchy"/>
    <dgm:cxn modelId="{D2139B3A-E055-4B91-9AF3-FA9E47C50BBB}" type="presParOf" srcId="{640B19C9-CBEA-4385-A229-68F24425C690}" destId="{EAA16392-24B2-45A3-B64D-8B358F5C9231}" srcOrd="0" destOrd="0" presId="urn:microsoft.com/office/officeart/2008/layout/HorizontalMultiLevelHierarchy"/>
    <dgm:cxn modelId="{C560BE71-A1DB-41DB-8F4E-951A6C8791F3}" type="presParOf" srcId="{640B19C9-CBEA-4385-A229-68F24425C690}" destId="{415BBEDA-CF0C-475E-B13D-FE8222CD97BA}" srcOrd="1" destOrd="0" presId="urn:microsoft.com/office/officeart/2008/layout/HorizontalMultiLevelHierarchy"/>
    <dgm:cxn modelId="{2F34DAB3-675E-4686-BF71-151D34DBD5BD}" type="presParOf" srcId="{E74FF065-37A1-4094-8459-F18DFD728904}" destId="{5EC11EE2-FF7E-427D-BB71-57269E470212}" srcOrd="2" destOrd="0" presId="urn:microsoft.com/office/officeart/2008/layout/HorizontalMultiLevelHierarchy"/>
    <dgm:cxn modelId="{00B6D3B5-8409-4AAC-9573-5C344A20E676}" type="presParOf" srcId="{5EC11EE2-FF7E-427D-BB71-57269E470212}" destId="{83A8697C-2D0D-4B64-BBBE-1D770CB7BF7E}" srcOrd="0" destOrd="0" presId="urn:microsoft.com/office/officeart/2008/layout/HorizontalMultiLevelHierarchy"/>
    <dgm:cxn modelId="{4B91E947-FC40-4293-B0F9-CA0F9FDFA010}" type="presParOf" srcId="{E74FF065-37A1-4094-8459-F18DFD728904}" destId="{DA7C5E9D-495E-45B9-A8C0-B7EB5CC18528}" srcOrd="3" destOrd="0" presId="urn:microsoft.com/office/officeart/2008/layout/HorizontalMultiLevelHierarchy"/>
    <dgm:cxn modelId="{B12C6873-57CE-4794-838B-B244C45048A0}" type="presParOf" srcId="{DA7C5E9D-495E-45B9-A8C0-B7EB5CC18528}" destId="{9E2A06AB-B59A-4F67-BA8A-DD1C8A235498}" srcOrd="0" destOrd="0" presId="urn:microsoft.com/office/officeart/2008/layout/HorizontalMultiLevelHierarchy"/>
    <dgm:cxn modelId="{815710C5-D61C-42AE-A7D1-A6B6D3238BDD}" type="presParOf" srcId="{DA7C5E9D-495E-45B9-A8C0-B7EB5CC18528}" destId="{6306E3AD-2D6E-4596-ACA5-0224E292DE6C}" srcOrd="1" destOrd="0" presId="urn:microsoft.com/office/officeart/2008/layout/HorizontalMultiLevelHierarchy"/>
    <dgm:cxn modelId="{59DA5443-FB44-47AF-959A-77A21B8B5A46}" type="presParOf" srcId="{E74FF065-37A1-4094-8459-F18DFD728904}" destId="{093B9BAB-BDCC-4EEA-899E-3EB67B08AE01}" srcOrd="4" destOrd="0" presId="urn:microsoft.com/office/officeart/2008/layout/HorizontalMultiLevelHierarchy"/>
    <dgm:cxn modelId="{B26E4D31-5A4E-4136-A852-9CA4E61010B6}" type="presParOf" srcId="{093B9BAB-BDCC-4EEA-899E-3EB67B08AE01}" destId="{F58D83A9-7D11-48D0-849E-264000C8D7E5}" srcOrd="0" destOrd="0" presId="urn:microsoft.com/office/officeart/2008/layout/HorizontalMultiLevelHierarchy"/>
    <dgm:cxn modelId="{F9FC2985-D4CE-451E-8767-A3370ED48F2D}" type="presParOf" srcId="{E74FF065-37A1-4094-8459-F18DFD728904}" destId="{1C8ABD1B-E32A-4817-A5DD-C3D5E5EF5CAE}" srcOrd="5" destOrd="0" presId="urn:microsoft.com/office/officeart/2008/layout/HorizontalMultiLevelHierarchy"/>
    <dgm:cxn modelId="{1AE0D73C-ED11-4630-BFE6-431943DAD4B7}" type="presParOf" srcId="{1C8ABD1B-E32A-4817-A5DD-C3D5E5EF5CAE}" destId="{850ADADB-F591-4F71-80F5-917CEBA8E95F}" srcOrd="0" destOrd="0" presId="urn:microsoft.com/office/officeart/2008/layout/HorizontalMultiLevelHierarchy"/>
    <dgm:cxn modelId="{50FEF2DC-FF8A-4FE8-8965-FB7B9A97B910}" type="presParOf" srcId="{1C8ABD1B-E32A-4817-A5DD-C3D5E5EF5CAE}" destId="{45039D2E-7C8A-4F40-A278-E7E1A7BEAF90}" srcOrd="1" destOrd="0" presId="urn:microsoft.com/office/officeart/2008/layout/HorizontalMultiLevelHierarchy"/>
    <dgm:cxn modelId="{47E87711-AEFC-4DB1-AF74-FF7A28723A5E}" type="presParOf" srcId="{E74FF065-37A1-4094-8459-F18DFD728904}" destId="{730EAAE1-2C0F-421A-9478-F1580EC8CE3E}" srcOrd="6" destOrd="0" presId="urn:microsoft.com/office/officeart/2008/layout/HorizontalMultiLevelHierarchy"/>
    <dgm:cxn modelId="{500C0E77-3E46-4BFE-AA9F-5C684E3A6749}" type="presParOf" srcId="{730EAAE1-2C0F-421A-9478-F1580EC8CE3E}" destId="{0779EFD9-34BD-40E5-81CB-991088D7596C}" srcOrd="0" destOrd="0" presId="urn:microsoft.com/office/officeart/2008/layout/HorizontalMultiLevelHierarchy"/>
    <dgm:cxn modelId="{530F9222-8885-42A2-B634-28599D05823B}" type="presParOf" srcId="{E74FF065-37A1-4094-8459-F18DFD728904}" destId="{1B9DAD5B-E753-40E0-BE71-DF8C1093316D}" srcOrd="7" destOrd="0" presId="urn:microsoft.com/office/officeart/2008/layout/HorizontalMultiLevelHierarchy"/>
    <dgm:cxn modelId="{BEEA37D8-FF27-4542-9DA3-03129B872AC3}" type="presParOf" srcId="{1B9DAD5B-E753-40E0-BE71-DF8C1093316D}" destId="{3A66F92B-BB7E-44B1-9D8D-65611F6A9117}" srcOrd="0" destOrd="0" presId="urn:microsoft.com/office/officeart/2008/layout/HorizontalMultiLevelHierarchy"/>
    <dgm:cxn modelId="{BACF8317-4A22-4A68-964A-63D0CBAEF74B}" type="presParOf" srcId="{1B9DAD5B-E753-40E0-BE71-DF8C1093316D}" destId="{D21564BD-5CBD-4312-AFE5-7F3C56FFB85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DD67C9-D3D8-4769-B5C2-30BC9946BDA4}"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pPr rtl="1"/>
          <a:endParaRPr lang="ar-SA"/>
        </a:p>
      </dgm:t>
    </dgm:pt>
    <dgm:pt modelId="{BEBCABBC-D192-4A49-9361-778822ED3AE9}">
      <dgm:prSet phldrT="[نص]" custT="1"/>
      <dgm:spPr/>
      <dgm:t>
        <a:bodyPr/>
        <a:lstStyle/>
        <a:p>
          <a:pPr rtl="1"/>
          <a:r>
            <a:rPr lang="ar-SA" sz="5400" dirty="0">
              <a:solidFill>
                <a:schemeClr val="tx1"/>
              </a:solidFill>
            </a:rPr>
            <a:t>الجيل الرابع</a:t>
          </a:r>
        </a:p>
      </dgm:t>
    </dgm:pt>
    <dgm:pt modelId="{DD22D6A9-8446-4BA1-9A8B-14659D29C91B}" type="parTrans" cxnId="{FF7C7C00-62E2-4B28-BBA2-54CDED28F9C0}">
      <dgm:prSet/>
      <dgm:spPr/>
      <dgm:t>
        <a:bodyPr/>
        <a:lstStyle/>
        <a:p>
          <a:pPr rtl="1"/>
          <a:endParaRPr lang="ar-SA" sz="2400">
            <a:solidFill>
              <a:schemeClr val="tx1"/>
            </a:solidFill>
          </a:endParaRPr>
        </a:p>
      </dgm:t>
    </dgm:pt>
    <dgm:pt modelId="{4BA1B187-B6D3-441E-847B-56E94648A683}" type="sibTrans" cxnId="{FF7C7C00-62E2-4B28-BBA2-54CDED28F9C0}">
      <dgm:prSet/>
      <dgm:spPr/>
      <dgm:t>
        <a:bodyPr/>
        <a:lstStyle/>
        <a:p>
          <a:pPr rtl="1"/>
          <a:endParaRPr lang="ar-SA" sz="2400">
            <a:solidFill>
              <a:schemeClr val="tx1"/>
            </a:solidFill>
          </a:endParaRPr>
        </a:p>
      </dgm:t>
    </dgm:pt>
    <dgm:pt modelId="{4E45A2CE-2F5C-4074-BABB-D0BE3B5BD824}">
      <dgm:prSet phldrT="[نص]" custT="1"/>
      <dgm:spPr/>
      <dgm:t>
        <a:bodyPr/>
        <a:lstStyle/>
        <a:p>
          <a:pPr rtl="1"/>
          <a:r>
            <a:rPr lang="ar-SA" sz="2700" dirty="0">
              <a:solidFill>
                <a:schemeClr val="tx1"/>
              </a:solidFill>
            </a:rPr>
            <a:t>اعتمد على المعالجات الدقيقة (الصغيرة) </a:t>
          </a:r>
          <a:r>
            <a:rPr lang="en-US" sz="2700" dirty="0">
              <a:solidFill>
                <a:schemeClr val="tx1"/>
              </a:solidFill>
            </a:rPr>
            <a:t>Microprocessor</a:t>
          </a:r>
          <a:endParaRPr lang="ar-SA" sz="2700" dirty="0">
            <a:solidFill>
              <a:schemeClr val="tx1"/>
            </a:solidFill>
          </a:endParaRPr>
        </a:p>
      </dgm:t>
    </dgm:pt>
    <dgm:pt modelId="{26C9CE38-D27B-45E9-8B30-7A1C80823D5C}" type="parTrans" cxnId="{89BF7CAA-A333-426E-A9CF-AD3876550756}">
      <dgm:prSet custT="1"/>
      <dgm:spPr/>
      <dgm:t>
        <a:bodyPr/>
        <a:lstStyle/>
        <a:p>
          <a:pPr rtl="1"/>
          <a:endParaRPr lang="ar-SA" sz="700">
            <a:solidFill>
              <a:schemeClr val="tx1"/>
            </a:solidFill>
          </a:endParaRPr>
        </a:p>
      </dgm:t>
    </dgm:pt>
    <dgm:pt modelId="{09F6BDF9-C2CD-4B38-B961-314DE80FA65A}" type="sibTrans" cxnId="{89BF7CAA-A333-426E-A9CF-AD3876550756}">
      <dgm:prSet/>
      <dgm:spPr/>
      <dgm:t>
        <a:bodyPr/>
        <a:lstStyle/>
        <a:p>
          <a:pPr rtl="1"/>
          <a:endParaRPr lang="ar-SA" sz="2400">
            <a:solidFill>
              <a:schemeClr val="tx1"/>
            </a:solidFill>
          </a:endParaRPr>
        </a:p>
      </dgm:t>
    </dgm:pt>
    <dgm:pt modelId="{67A0AD63-1DBD-44EE-A07A-C1D63A1CE151}">
      <dgm:prSet phldrT="[نص]" custT="1"/>
      <dgm:spPr/>
      <dgm:t>
        <a:bodyPr/>
        <a:lstStyle/>
        <a:p>
          <a:pPr rtl="1"/>
          <a:r>
            <a:rPr lang="ar-SA" sz="2800" dirty="0">
              <a:solidFill>
                <a:schemeClr val="tx1"/>
              </a:solidFill>
            </a:rPr>
            <a:t>ظهور وحدات التخزين</a:t>
          </a:r>
        </a:p>
      </dgm:t>
    </dgm:pt>
    <dgm:pt modelId="{211177A8-9548-4B99-9CDA-D550DC541109}" type="parTrans" cxnId="{495EB2A5-E064-40A2-B6B6-BC005674856C}">
      <dgm:prSet custT="1"/>
      <dgm:spPr/>
      <dgm:t>
        <a:bodyPr/>
        <a:lstStyle/>
        <a:p>
          <a:pPr rtl="1"/>
          <a:endParaRPr lang="ar-SA" sz="700">
            <a:solidFill>
              <a:schemeClr val="tx1"/>
            </a:solidFill>
          </a:endParaRPr>
        </a:p>
      </dgm:t>
    </dgm:pt>
    <dgm:pt modelId="{6F574933-AF62-4103-8ABD-22E046FA78A4}" type="sibTrans" cxnId="{495EB2A5-E064-40A2-B6B6-BC005674856C}">
      <dgm:prSet/>
      <dgm:spPr/>
      <dgm:t>
        <a:bodyPr/>
        <a:lstStyle/>
        <a:p>
          <a:pPr rtl="1"/>
          <a:endParaRPr lang="ar-SA" sz="2400">
            <a:solidFill>
              <a:schemeClr val="tx1"/>
            </a:solidFill>
          </a:endParaRPr>
        </a:p>
      </dgm:t>
    </dgm:pt>
    <dgm:pt modelId="{1FDBFB77-1AEF-4C65-B9F5-259B5E643A07}" type="pres">
      <dgm:prSet presAssocID="{18DD67C9-D3D8-4769-B5C2-30BC9946BDA4}" presName="Name0" presStyleCnt="0">
        <dgm:presLayoutVars>
          <dgm:chPref val="1"/>
          <dgm:dir val="rev"/>
          <dgm:animOne val="branch"/>
          <dgm:animLvl val="lvl"/>
          <dgm:resizeHandles val="exact"/>
        </dgm:presLayoutVars>
      </dgm:prSet>
      <dgm:spPr/>
    </dgm:pt>
    <dgm:pt modelId="{210DF113-F017-47CF-B339-F5B43D7C185E}" type="pres">
      <dgm:prSet presAssocID="{BEBCABBC-D192-4A49-9361-778822ED3AE9}" presName="root1" presStyleCnt="0"/>
      <dgm:spPr/>
    </dgm:pt>
    <dgm:pt modelId="{0DC9453C-A187-48CD-9515-1D8AB571CE18}" type="pres">
      <dgm:prSet presAssocID="{BEBCABBC-D192-4A49-9361-778822ED3AE9}" presName="LevelOneTextNode" presStyleLbl="node0" presStyleIdx="0" presStyleCnt="1">
        <dgm:presLayoutVars>
          <dgm:chPref val="3"/>
        </dgm:presLayoutVars>
      </dgm:prSet>
      <dgm:spPr/>
    </dgm:pt>
    <dgm:pt modelId="{E74FF065-37A1-4094-8459-F18DFD728904}" type="pres">
      <dgm:prSet presAssocID="{BEBCABBC-D192-4A49-9361-778822ED3AE9}" presName="level2hierChild" presStyleCnt="0"/>
      <dgm:spPr/>
    </dgm:pt>
    <dgm:pt modelId="{3339B1A9-2AE4-431C-9837-125BC69E50B3}" type="pres">
      <dgm:prSet presAssocID="{26C9CE38-D27B-45E9-8B30-7A1C80823D5C}" presName="conn2-1" presStyleLbl="parChTrans1D2" presStyleIdx="0" presStyleCnt="2"/>
      <dgm:spPr/>
    </dgm:pt>
    <dgm:pt modelId="{35ACCFAA-C53D-4CEB-8F2C-6CCB9C0B7E80}" type="pres">
      <dgm:prSet presAssocID="{26C9CE38-D27B-45E9-8B30-7A1C80823D5C}" presName="connTx" presStyleLbl="parChTrans1D2" presStyleIdx="0" presStyleCnt="2"/>
      <dgm:spPr/>
    </dgm:pt>
    <dgm:pt modelId="{640B19C9-CBEA-4385-A229-68F24425C690}" type="pres">
      <dgm:prSet presAssocID="{4E45A2CE-2F5C-4074-BABB-D0BE3B5BD824}" presName="root2" presStyleCnt="0"/>
      <dgm:spPr/>
    </dgm:pt>
    <dgm:pt modelId="{EAA16392-24B2-45A3-B64D-8B358F5C9231}" type="pres">
      <dgm:prSet presAssocID="{4E45A2CE-2F5C-4074-BABB-D0BE3B5BD824}" presName="LevelTwoTextNode" presStyleLbl="node2" presStyleIdx="0" presStyleCnt="2" custScaleX="341391">
        <dgm:presLayoutVars>
          <dgm:chPref val="3"/>
        </dgm:presLayoutVars>
      </dgm:prSet>
      <dgm:spPr/>
    </dgm:pt>
    <dgm:pt modelId="{415BBEDA-CF0C-475E-B13D-FE8222CD97BA}" type="pres">
      <dgm:prSet presAssocID="{4E45A2CE-2F5C-4074-BABB-D0BE3B5BD824}" presName="level3hierChild" presStyleCnt="0"/>
      <dgm:spPr/>
    </dgm:pt>
    <dgm:pt modelId="{093B9BAB-BDCC-4EEA-899E-3EB67B08AE01}" type="pres">
      <dgm:prSet presAssocID="{211177A8-9548-4B99-9CDA-D550DC541109}" presName="conn2-1" presStyleLbl="parChTrans1D2" presStyleIdx="1" presStyleCnt="2"/>
      <dgm:spPr/>
    </dgm:pt>
    <dgm:pt modelId="{F58D83A9-7D11-48D0-849E-264000C8D7E5}" type="pres">
      <dgm:prSet presAssocID="{211177A8-9548-4B99-9CDA-D550DC541109}" presName="connTx" presStyleLbl="parChTrans1D2" presStyleIdx="1" presStyleCnt="2"/>
      <dgm:spPr/>
    </dgm:pt>
    <dgm:pt modelId="{1C8ABD1B-E32A-4817-A5DD-C3D5E5EF5CAE}" type="pres">
      <dgm:prSet presAssocID="{67A0AD63-1DBD-44EE-A07A-C1D63A1CE151}" presName="root2" presStyleCnt="0"/>
      <dgm:spPr/>
    </dgm:pt>
    <dgm:pt modelId="{850ADADB-F591-4F71-80F5-917CEBA8E95F}" type="pres">
      <dgm:prSet presAssocID="{67A0AD63-1DBD-44EE-A07A-C1D63A1CE151}" presName="LevelTwoTextNode" presStyleLbl="node2" presStyleIdx="1" presStyleCnt="2" custScaleX="341391">
        <dgm:presLayoutVars>
          <dgm:chPref val="3"/>
        </dgm:presLayoutVars>
      </dgm:prSet>
      <dgm:spPr/>
    </dgm:pt>
    <dgm:pt modelId="{45039D2E-7C8A-4F40-A278-E7E1A7BEAF90}" type="pres">
      <dgm:prSet presAssocID="{67A0AD63-1DBD-44EE-A07A-C1D63A1CE151}" presName="level3hierChild" presStyleCnt="0"/>
      <dgm:spPr/>
    </dgm:pt>
  </dgm:ptLst>
  <dgm:cxnLst>
    <dgm:cxn modelId="{FF7C7C00-62E2-4B28-BBA2-54CDED28F9C0}" srcId="{18DD67C9-D3D8-4769-B5C2-30BC9946BDA4}" destId="{BEBCABBC-D192-4A49-9361-778822ED3AE9}" srcOrd="0" destOrd="0" parTransId="{DD22D6A9-8446-4BA1-9A8B-14659D29C91B}" sibTransId="{4BA1B187-B6D3-441E-847B-56E94648A683}"/>
    <dgm:cxn modelId="{A511669B-0CBC-4F49-BAC9-B5B17AFC3175}" type="presOf" srcId="{211177A8-9548-4B99-9CDA-D550DC541109}" destId="{093B9BAB-BDCC-4EEA-899E-3EB67B08AE01}" srcOrd="0" destOrd="0" presId="urn:microsoft.com/office/officeart/2008/layout/HorizontalMultiLevelHierarchy"/>
    <dgm:cxn modelId="{B4B00B63-B62C-4EB6-9BE9-5FA97B7A7614}" type="presOf" srcId="{67A0AD63-1DBD-44EE-A07A-C1D63A1CE151}" destId="{850ADADB-F591-4F71-80F5-917CEBA8E95F}" srcOrd="0" destOrd="0" presId="urn:microsoft.com/office/officeart/2008/layout/HorizontalMultiLevelHierarchy"/>
    <dgm:cxn modelId="{FF359BCF-03CE-4141-874D-5FB514DE13B6}" type="presOf" srcId="{211177A8-9548-4B99-9CDA-D550DC541109}" destId="{F58D83A9-7D11-48D0-849E-264000C8D7E5}" srcOrd="1" destOrd="0" presId="urn:microsoft.com/office/officeart/2008/layout/HorizontalMultiLevelHierarchy"/>
    <dgm:cxn modelId="{CD482361-65D8-4FCF-8C8C-D0B3D4A13072}" type="presOf" srcId="{BEBCABBC-D192-4A49-9361-778822ED3AE9}" destId="{0DC9453C-A187-48CD-9515-1D8AB571CE18}" srcOrd="0" destOrd="0" presId="urn:microsoft.com/office/officeart/2008/layout/HorizontalMultiLevelHierarchy"/>
    <dgm:cxn modelId="{297F43F1-7480-4170-8E7B-D15C4E2C156B}" type="presOf" srcId="{18DD67C9-D3D8-4769-B5C2-30BC9946BDA4}" destId="{1FDBFB77-1AEF-4C65-B9F5-259B5E643A07}" srcOrd="0" destOrd="0" presId="urn:microsoft.com/office/officeart/2008/layout/HorizontalMultiLevelHierarchy"/>
    <dgm:cxn modelId="{56CF1C23-D7CF-498B-AA82-68F2E1D9D4C1}" type="presOf" srcId="{26C9CE38-D27B-45E9-8B30-7A1C80823D5C}" destId="{3339B1A9-2AE4-431C-9837-125BC69E50B3}" srcOrd="0" destOrd="0" presId="urn:microsoft.com/office/officeart/2008/layout/HorizontalMultiLevelHierarchy"/>
    <dgm:cxn modelId="{495EB2A5-E064-40A2-B6B6-BC005674856C}" srcId="{BEBCABBC-D192-4A49-9361-778822ED3AE9}" destId="{67A0AD63-1DBD-44EE-A07A-C1D63A1CE151}" srcOrd="1" destOrd="0" parTransId="{211177A8-9548-4B99-9CDA-D550DC541109}" sibTransId="{6F574933-AF62-4103-8ABD-22E046FA78A4}"/>
    <dgm:cxn modelId="{D47C62F5-34DD-4721-A839-14CF1828B9DB}" type="presOf" srcId="{4E45A2CE-2F5C-4074-BABB-D0BE3B5BD824}" destId="{EAA16392-24B2-45A3-B64D-8B358F5C9231}" srcOrd="0" destOrd="0" presId="urn:microsoft.com/office/officeart/2008/layout/HorizontalMultiLevelHierarchy"/>
    <dgm:cxn modelId="{89BF7CAA-A333-426E-A9CF-AD3876550756}" srcId="{BEBCABBC-D192-4A49-9361-778822ED3AE9}" destId="{4E45A2CE-2F5C-4074-BABB-D0BE3B5BD824}" srcOrd="0" destOrd="0" parTransId="{26C9CE38-D27B-45E9-8B30-7A1C80823D5C}" sibTransId="{09F6BDF9-C2CD-4B38-B961-314DE80FA65A}"/>
    <dgm:cxn modelId="{FB0269DE-0534-438F-BC5F-71790AF725DA}" type="presOf" srcId="{26C9CE38-D27B-45E9-8B30-7A1C80823D5C}" destId="{35ACCFAA-C53D-4CEB-8F2C-6CCB9C0B7E80}" srcOrd="1" destOrd="0" presId="urn:microsoft.com/office/officeart/2008/layout/HorizontalMultiLevelHierarchy"/>
    <dgm:cxn modelId="{800E35AD-6507-42E6-9B34-9E0F2A050FBB}" type="presParOf" srcId="{1FDBFB77-1AEF-4C65-B9F5-259B5E643A07}" destId="{210DF113-F017-47CF-B339-F5B43D7C185E}" srcOrd="0" destOrd="0" presId="urn:microsoft.com/office/officeart/2008/layout/HorizontalMultiLevelHierarchy"/>
    <dgm:cxn modelId="{E357B054-8282-43A1-B6E5-62FB1500A2A9}" type="presParOf" srcId="{210DF113-F017-47CF-B339-F5B43D7C185E}" destId="{0DC9453C-A187-48CD-9515-1D8AB571CE18}" srcOrd="0" destOrd="0" presId="urn:microsoft.com/office/officeart/2008/layout/HorizontalMultiLevelHierarchy"/>
    <dgm:cxn modelId="{871B9C5A-9C83-4A04-9B5B-44355F9E6728}" type="presParOf" srcId="{210DF113-F017-47CF-B339-F5B43D7C185E}" destId="{E74FF065-37A1-4094-8459-F18DFD728904}" srcOrd="1" destOrd="0" presId="urn:microsoft.com/office/officeart/2008/layout/HorizontalMultiLevelHierarchy"/>
    <dgm:cxn modelId="{D7DCEF63-295C-43E4-B413-41B944476555}" type="presParOf" srcId="{E74FF065-37A1-4094-8459-F18DFD728904}" destId="{3339B1A9-2AE4-431C-9837-125BC69E50B3}" srcOrd="0" destOrd="0" presId="urn:microsoft.com/office/officeart/2008/layout/HorizontalMultiLevelHierarchy"/>
    <dgm:cxn modelId="{003C3CCC-2D46-44F0-A7F8-FC76E02DB462}" type="presParOf" srcId="{3339B1A9-2AE4-431C-9837-125BC69E50B3}" destId="{35ACCFAA-C53D-4CEB-8F2C-6CCB9C0B7E80}" srcOrd="0" destOrd="0" presId="urn:microsoft.com/office/officeart/2008/layout/HorizontalMultiLevelHierarchy"/>
    <dgm:cxn modelId="{ACE1E6EA-DDE4-4A67-BE3E-E22248BAC10C}" type="presParOf" srcId="{E74FF065-37A1-4094-8459-F18DFD728904}" destId="{640B19C9-CBEA-4385-A229-68F24425C690}" srcOrd="1" destOrd="0" presId="urn:microsoft.com/office/officeart/2008/layout/HorizontalMultiLevelHierarchy"/>
    <dgm:cxn modelId="{00514B7A-5696-4A2D-8371-2EC9C06B37BD}" type="presParOf" srcId="{640B19C9-CBEA-4385-A229-68F24425C690}" destId="{EAA16392-24B2-45A3-B64D-8B358F5C9231}" srcOrd="0" destOrd="0" presId="urn:microsoft.com/office/officeart/2008/layout/HorizontalMultiLevelHierarchy"/>
    <dgm:cxn modelId="{09FB708D-FCF1-4E01-8793-9F45AC3F8513}" type="presParOf" srcId="{640B19C9-CBEA-4385-A229-68F24425C690}" destId="{415BBEDA-CF0C-475E-B13D-FE8222CD97BA}" srcOrd="1" destOrd="0" presId="urn:microsoft.com/office/officeart/2008/layout/HorizontalMultiLevelHierarchy"/>
    <dgm:cxn modelId="{1A158268-F9C9-4A4E-BBBC-2FF9628CFCFB}" type="presParOf" srcId="{E74FF065-37A1-4094-8459-F18DFD728904}" destId="{093B9BAB-BDCC-4EEA-899E-3EB67B08AE01}" srcOrd="2" destOrd="0" presId="urn:microsoft.com/office/officeart/2008/layout/HorizontalMultiLevelHierarchy"/>
    <dgm:cxn modelId="{36436979-DA08-4A40-9DDE-3DBAB06C8F1B}" type="presParOf" srcId="{093B9BAB-BDCC-4EEA-899E-3EB67B08AE01}" destId="{F58D83A9-7D11-48D0-849E-264000C8D7E5}" srcOrd="0" destOrd="0" presId="urn:microsoft.com/office/officeart/2008/layout/HorizontalMultiLevelHierarchy"/>
    <dgm:cxn modelId="{0741FBBA-194E-494B-9570-C0C2D7D549F9}" type="presParOf" srcId="{E74FF065-37A1-4094-8459-F18DFD728904}" destId="{1C8ABD1B-E32A-4817-A5DD-C3D5E5EF5CAE}" srcOrd="3" destOrd="0" presId="urn:microsoft.com/office/officeart/2008/layout/HorizontalMultiLevelHierarchy"/>
    <dgm:cxn modelId="{64345E6D-F74F-4F95-8564-D3924F42B163}" type="presParOf" srcId="{1C8ABD1B-E32A-4817-A5DD-C3D5E5EF5CAE}" destId="{850ADADB-F591-4F71-80F5-917CEBA8E95F}" srcOrd="0" destOrd="0" presId="urn:microsoft.com/office/officeart/2008/layout/HorizontalMultiLevelHierarchy"/>
    <dgm:cxn modelId="{16B24835-AAF5-4143-A824-B572264E9F02}" type="presParOf" srcId="{1C8ABD1B-E32A-4817-A5DD-C3D5E5EF5CAE}" destId="{45039D2E-7C8A-4F40-A278-E7E1A7BEAF90}"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697631-C7E3-4317-B6D3-33E9913A02EB}"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ar-SA"/>
        </a:p>
      </dgm:t>
    </dgm:pt>
    <dgm:pt modelId="{1D6663C0-D0A0-45E5-9B7D-396833254DF2}">
      <dgm:prSet phldrT="[نص]" custT="1"/>
      <dgm:spPr/>
      <dgm:t>
        <a:bodyPr/>
        <a:lstStyle/>
        <a:p>
          <a:pPr rtl="1"/>
          <a:r>
            <a:rPr lang="ar-SA" sz="2400" b="1" dirty="0"/>
            <a:t>مكونات الحاسب</a:t>
          </a:r>
        </a:p>
      </dgm:t>
    </dgm:pt>
    <dgm:pt modelId="{043E95ED-1914-4418-8748-C09B810A3694}" type="parTrans" cxnId="{53D3BC9E-EE54-4F69-91EE-D9DF2D1A4096}">
      <dgm:prSet/>
      <dgm:spPr/>
      <dgm:t>
        <a:bodyPr/>
        <a:lstStyle/>
        <a:p>
          <a:pPr rtl="1"/>
          <a:endParaRPr lang="ar-SA"/>
        </a:p>
      </dgm:t>
    </dgm:pt>
    <dgm:pt modelId="{B0B34A7E-09E1-4B76-95F3-7AAD48BC6E6D}" type="sibTrans" cxnId="{53D3BC9E-EE54-4F69-91EE-D9DF2D1A4096}">
      <dgm:prSet/>
      <dgm:spPr/>
      <dgm:t>
        <a:bodyPr/>
        <a:lstStyle/>
        <a:p>
          <a:pPr rtl="1"/>
          <a:endParaRPr lang="ar-SA"/>
        </a:p>
      </dgm:t>
    </dgm:pt>
    <dgm:pt modelId="{26D8C66C-5BD4-4A24-B8BD-C546858736E3}" type="asst">
      <dgm:prSet phldrT="[نص]" custT="1"/>
      <dgm:spPr>
        <a:solidFill>
          <a:schemeClr val="accent2">
            <a:lumMod val="40000"/>
            <a:lumOff val="60000"/>
            <a:alpha val="90000"/>
          </a:schemeClr>
        </a:solidFill>
      </dgm:spPr>
      <dgm:t>
        <a:bodyPr/>
        <a:lstStyle/>
        <a:p>
          <a:pPr rtl="1"/>
          <a:r>
            <a:rPr lang="ar-SA" sz="1800" dirty="0">
              <a:solidFill>
                <a:schemeClr val="accent6">
                  <a:lumMod val="50000"/>
                </a:schemeClr>
              </a:solidFill>
            </a:rPr>
            <a:t>مكونات برمجية </a:t>
          </a:r>
          <a:r>
            <a:rPr lang="en-US" sz="1800" dirty="0">
              <a:solidFill>
                <a:schemeClr val="accent6">
                  <a:lumMod val="50000"/>
                </a:schemeClr>
              </a:solidFill>
            </a:rPr>
            <a:t>Software</a:t>
          </a:r>
          <a:endParaRPr lang="ar-SA" sz="1800" dirty="0">
            <a:solidFill>
              <a:schemeClr val="accent6">
                <a:lumMod val="50000"/>
              </a:schemeClr>
            </a:solidFill>
          </a:endParaRPr>
        </a:p>
      </dgm:t>
    </dgm:pt>
    <dgm:pt modelId="{F90BC6B9-7533-44B7-A66A-2B6A5A651417}" type="parTrans" cxnId="{775F50BC-3A27-40FD-A4F7-4D69F89C5EB5}">
      <dgm:prSet/>
      <dgm:spPr/>
      <dgm:t>
        <a:bodyPr/>
        <a:lstStyle/>
        <a:p>
          <a:pPr rtl="1"/>
          <a:endParaRPr lang="ar-SA" sz="2000"/>
        </a:p>
      </dgm:t>
    </dgm:pt>
    <dgm:pt modelId="{A12680F3-0559-4AEF-9BC1-1D49B82FDF21}" type="sibTrans" cxnId="{775F50BC-3A27-40FD-A4F7-4D69F89C5EB5}">
      <dgm:prSet/>
      <dgm:spPr/>
      <dgm:t>
        <a:bodyPr/>
        <a:lstStyle/>
        <a:p>
          <a:pPr rtl="1"/>
          <a:endParaRPr lang="ar-SA"/>
        </a:p>
      </dgm:t>
    </dgm:pt>
    <dgm:pt modelId="{1A7EA687-4907-4B19-A0B5-D97DEFE4710C}" type="asst">
      <dgm:prSet phldrT="[نص]" custT="1"/>
      <dgm:spPr>
        <a:solidFill>
          <a:schemeClr val="accent2">
            <a:lumMod val="40000"/>
            <a:lumOff val="60000"/>
            <a:alpha val="90000"/>
          </a:schemeClr>
        </a:solidFill>
      </dgm:spPr>
      <dgm:t>
        <a:bodyPr/>
        <a:lstStyle/>
        <a:p>
          <a:pPr rtl="1"/>
          <a:r>
            <a:rPr lang="ar-SA" sz="1800" dirty="0">
              <a:solidFill>
                <a:schemeClr val="tx2"/>
              </a:solidFill>
            </a:rPr>
            <a:t>مكونات مادية </a:t>
          </a:r>
          <a:r>
            <a:rPr lang="en-US" sz="1800" dirty="0">
              <a:solidFill>
                <a:schemeClr val="tx2"/>
              </a:solidFill>
            </a:rPr>
            <a:t>Hardware</a:t>
          </a:r>
          <a:endParaRPr lang="ar-SA" sz="1800" dirty="0">
            <a:solidFill>
              <a:schemeClr val="tx2"/>
            </a:solidFill>
          </a:endParaRPr>
        </a:p>
      </dgm:t>
    </dgm:pt>
    <dgm:pt modelId="{05CA7468-96B8-46A1-BD09-137D39822F75}" type="parTrans" cxnId="{E7A57FDA-259F-4AAE-BC56-4B795D2C28C9}">
      <dgm:prSet/>
      <dgm:spPr/>
      <dgm:t>
        <a:bodyPr/>
        <a:lstStyle/>
        <a:p>
          <a:pPr rtl="1"/>
          <a:endParaRPr lang="ar-SA" sz="2000"/>
        </a:p>
      </dgm:t>
    </dgm:pt>
    <dgm:pt modelId="{5E4D8298-FC4B-4221-A0C1-A4B978C3623C}" type="sibTrans" cxnId="{E7A57FDA-259F-4AAE-BC56-4B795D2C28C9}">
      <dgm:prSet/>
      <dgm:spPr/>
      <dgm:t>
        <a:bodyPr/>
        <a:lstStyle/>
        <a:p>
          <a:pPr rtl="1"/>
          <a:endParaRPr lang="ar-SA"/>
        </a:p>
      </dgm:t>
    </dgm:pt>
    <dgm:pt modelId="{5942933A-97B4-428A-9319-CBF76AD471FC}" type="asst">
      <dgm:prSet phldrT="[نص]" custT="1"/>
      <dgm:spPr/>
      <dgm:t>
        <a:bodyPr/>
        <a:lstStyle/>
        <a:p>
          <a:pPr rtl="1"/>
          <a:r>
            <a:rPr lang="ar-SA" sz="1800" dirty="0">
              <a:solidFill>
                <a:schemeClr val="accent6">
                  <a:lumMod val="50000"/>
                </a:schemeClr>
              </a:solidFill>
            </a:rPr>
            <a:t>نظم التشغيل</a:t>
          </a:r>
        </a:p>
      </dgm:t>
    </dgm:pt>
    <dgm:pt modelId="{B0E441A8-1C00-4B6E-AAE8-10BBE3C095A5}" type="parTrans" cxnId="{B9774B9F-046E-43B1-8F32-EAF442D19CEE}">
      <dgm:prSet/>
      <dgm:spPr/>
      <dgm:t>
        <a:bodyPr/>
        <a:lstStyle/>
        <a:p>
          <a:pPr rtl="1"/>
          <a:endParaRPr lang="ar-SA" sz="2000"/>
        </a:p>
      </dgm:t>
    </dgm:pt>
    <dgm:pt modelId="{180F6C39-3C36-4A64-9055-157C59C7C388}" type="sibTrans" cxnId="{B9774B9F-046E-43B1-8F32-EAF442D19CEE}">
      <dgm:prSet/>
      <dgm:spPr/>
      <dgm:t>
        <a:bodyPr/>
        <a:lstStyle/>
        <a:p>
          <a:pPr rtl="1"/>
          <a:endParaRPr lang="ar-SA"/>
        </a:p>
      </dgm:t>
    </dgm:pt>
    <dgm:pt modelId="{C4CEA604-E91A-4468-87BE-2007DDE08CD0}" type="asst">
      <dgm:prSet phldrT="[نص]" custT="1"/>
      <dgm:spPr/>
      <dgm:t>
        <a:bodyPr/>
        <a:lstStyle/>
        <a:p>
          <a:pPr rtl="1"/>
          <a:r>
            <a:rPr lang="ar-SA" sz="1800" dirty="0">
              <a:solidFill>
                <a:schemeClr val="accent6">
                  <a:lumMod val="50000"/>
                </a:schemeClr>
              </a:solidFill>
            </a:rPr>
            <a:t>البرامج التطبيقية</a:t>
          </a:r>
        </a:p>
      </dgm:t>
    </dgm:pt>
    <dgm:pt modelId="{E8C2CB9C-3447-4D62-9AF7-974962EC584B}" type="parTrans" cxnId="{A87C31CA-FDC7-4AFE-9990-EF321B296AC7}">
      <dgm:prSet/>
      <dgm:spPr/>
      <dgm:t>
        <a:bodyPr/>
        <a:lstStyle/>
        <a:p>
          <a:pPr rtl="1"/>
          <a:endParaRPr lang="ar-SA" sz="2000"/>
        </a:p>
      </dgm:t>
    </dgm:pt>
    <dgm:pt modelId="{69C4A1A3-2934-44F0-BF18-CDE56D739410}" type="sibTrans" cxnId="{A87C31CA-FDC7-4AFE-9990-EF321B296AC7}">
      <dgm:prSet/>
      <dgm:spPr/>
      <dgm:t>
        <a:bodyPr/>
        <a:lstStyle/>
        <a:p>
          <a:pPr rtl="1"/>
          <a:endParaRPr lang="ar-SA"/>
        </a:p>
      </dgm:t>
    </dgm:pt>
    <dgm:pt modelId="{009E415A-ED1E-4A29-AA4A-0BB5FF5E26A3}" type="asst">
      <dgm:prSet phldrT="[نص]" custT="1"/>
      <dgm:spPr/>
      <dgm:t>
        <a:bodyPr/>
        <a:lstStyle/>
        <a:p>
          <a:pPr rtl="1"/>
          <a:r>
            <a:rPr lang="ar-SA" sz="1800" dirty="0">
              <a:solidFill>
                <a:schemeClr val="tx2"/>
              </a:solidFill>
            </a:rPr>
            <a:t>وحدات الإدخال </a:t>
          </a:r>
        </a:p>
      </dgm:t>
    </dgm:pt>
    <dgm:pt modelId="{D1517257-DAE1-4D4F-9F46-68BF32A231F7}" type="parTrans" cxnId="{C575CC9B-0965-4171-8D92-B28CC1E569CB}">
      <dgm:prSet/>
      <dgm:spPr/>
      <dgm:t>
        <a:bodyPr/>
        <a:lstStyle/>
        <a:p>
          <a:pPr rtl="1"/>
          <a:endParaRPr lang="ar-SA" sz="2000"/>
        </a:p>
      </dgm:t>
    </dgm:pt>
    <dgm:pt modelId="{5E9BFEDE-FC9A-4929-B462-3922B6114368}" type="sibTrans" cxnId="{C575CC9B-0965-4171-8D92-B28CC1E569CB}">
      <dgm:prSet/>
      <dgm:spPr/>
      <dgm:t>
        <a:bodyPr/>
        <a:lstStyle/>
        <a:p>
          <a:pPr rtl="1"/>
          <a:endParaRPr lang="ar-SA"/>
        </a:p>
      </dgm:t>
    </dgm:pt>
    <dgm:pt modelId="{39B348CF-B195-49AC-83D2-7078EC42E573}" type="asst">
      <dgm:prSet phldrT="[نص]" custT="1"/>
      <dgm:spPr/>
      <dgm:t>
        <a:bodyPr/>
        <a:lstStyle/>
        <a:p>
          <a:pPr rtl="1"/>
          <a:r>
            <a:rPr lang="ar-SA" sz="1800" dirty="0">
              <a:solidFill>
                <a:schemeClr val="tx2"/>
              </a:solidFill>
            </a:rPr>
            <a:t>وحدات التخزين الثانوية</a:t>
          </a:r>
        </a:p>
      </dgm:t>
    </dgm:pt>
    <dgm:pt modelId="{4BDBE505-EFB0-42ED-818E-DD4A5E3A7C1C}" type="parTrans" cxnId="{4BEB23BD-3A10-45B6-9D67-DD92C810FCDE}">
      <dgm:prSet/>
      <dgm:spPr/>
      <dgm:t>
        <a:bodyPr/>
        <a:lstStyle/>
        <a:p>
          <a:pPr rtl="1"/>
          <a:endParaRPr lang="ar-SA" sz="2000"/>
        </a:p>
      </dgm:t>
    </dgm:pt>
    <dgm:pt modelId="{944E1C24-4A7D-4F65-804F-C5AD7A7058D3}" type="sibTrans" cxnId="{4BEB23BD-3A10-45B6-9D67-DD92C810FCDE}">
      <dgm:prSet/>
      <dgm:spPr/>
      <dgm:t>
        <a:bodyPr/>
        <a:lstStyle/>
        <a:p>
          <a:pPr rtl="1"/>
          <a:endParaRPr lang="ar-SA"/>
        </a:p>
      </dgm:t>
    </dgm:pt>
    <dgm:pt modelId="{F24DB9EC-B455-4463-AD6F-690C000C4832}" type="asst">
      <dgm:prSet phldrT="[نص]" custT="1"/>
      <dgm:spPr/>
      <dgm:t>
        <a:bodyPr/>
        <a:lstStyle/>
        <a:p>
          <a:pPr rtl="1"/>
          <a:r>
            <a:rPr lang="ar-SA" sz="1800" dirty="0">
              <a:solidFill>
                <a:schemeClr val="tx2"/>
              </a:solidFill>
            </a:rPr>
            <a:t>وحدات الإخراج</a:t>
          </a:r>
        </a:p>
      </dgm:t>
    </dgm:pt>
    <dgm:pt modelId="{9D0F1077-7F26-4640-AEC5-BA81FB135421}" type="parTrans" cxnId="{34F754C7-4964-4D28-BE00-7285A1244F37}">
      <dgm:prSet/>
      <dgm:spPr/>
      <dgm:t>
        <a:bodyPr/>
        <a:lstStyle/>
        <a:p>
          <a:pPr rtl="1"/>
          <a:endParaRPr lang="ar-SA" sz="2000"/>
        </a:p>
      </dgm:t>
    </dgm:pt>
    <dgm:pt modelId="{D124240B-E5EB-4A44-99BD-3DC453119C9A}" type="sibTrans" cxnId="{34F754C7-4964-4D28-BE00-7285A1244F37}">
      <dgm:prSet/>
      <dgm:spPr/>
      <dgm:t>
        <a:bodyPr/>
        <a:lstStyle/>
        <a:p>
          <a:pPr rtl="1"/>
          <a:endParaRPr lang="ar-SA"/>
        </a:p>
      </dgm:t>
    </dgm:pt>
    <dgm:pt modelId="{DAD1ADCB-B236-4D4F-A982-AD619B2DB386}" type="asst">
      <dgm:prSet phldrT="[نص]" custT="1"/>
      <dgm:spPr/>
      <dgm:t>
        <a:bodyPr/>
        <a:lstStyle/>
        <a:p>
          <a:pPr rtl="1"/>
          <a:r>
            <a:rPr lang="ar-SA" sz="1800" dirty="0">
              <a:solidFill>
                <a:schemeClr val="tx2"/>
              </a:solidFill>
            </a:rPr>
            <a:t>وحدة المعالجة المركزية </a:t>
          </a:r>
        </a:p>
      </dgm:t>
    </dgm:pt>
    <dgm:pt modelId="{F2164D23-C703-41D3-B29C-733C2D11CF8E}" type="sibTrans" cxnId="{A94B2F2A-6C67-4150-B8F8-01B7C14BD7BA}">
      <dgm:prSet/>
      <dgm:spPr/>
      <dgm:t>
        <a:bodyPr/>
        <a:lstStyle/>
        <a:p>
          <a:pPr rtl="1"/>
          <a:endParaRPr lang="ar-SA"/>
        </a:p>
      </dgm:t>
    </dgm:pt>
    <dgm:pt modelId="{8D133C75-3873-4A39-831D-28266A4A62E5}" type="parTrans" cxnId="{A94B2F2A-6C67-4150-B8F8-01B7C14BD7BA}">
      <dgm:prSet/>
      <dgm:spPr/>
      <dgm:t>
        <a:bodyPr/>
        <a:lstStyle/>
        <a:p>
          <a:pPr rtl="1"/>
          <a:endParaRPr lang="ar-SA" sz="2000"/>
        </a:p>
      </dgm:t>
    </dgm:pt>
    <dgm:pt modelId="{CCFA559E-B79B-4B38-B29B-3141BB12A565}" type="asst">
      <dgm:prSet phldrT="[نص]" custT="1"/>
      <dgm:spPr/>
      <dgm:t>
        <a:bodyPr/>
        <a:lstStyle/>
        <a:p>
          <a:pPr rtl="1"/>
          <a:r>
            <a:rPr lang="ar-SA" sz="1800">
              <a:solidFill>
                <a:schemeClr val="accent6">
                  <a:lumMod val="50000"/>
                </a:schemeClr>
              </a:solidFill>
            </a:rPr>
            <a:t>لغات البرمجة</a:t>
          </a:r>
          <a:endParaRPr lang="ar-SA" sz="1800" dirty="0">
            <a:solidFill>
              <a:schemeClr val="accent6">
                <a:lumMod val="50000"/>
              </a:schemeClr>
            </a:solidFill>
          </a:endParaRPr>
        </a:p>
      </dgm:t>
    </dgm:pt>
    <dgm:pt modelId="{54945A37-DE28-44E2-8FD8-0334D084957B}" type="sibTrans" cxnId="{C3968D15-1500-451A-BE60-4C896C706F0F}">
      <dgm:prSet/>
      <dgm:spPr/>
      <dgm:t>
        <a:bodyPr/>
        <a:lstStyle/>
        <a:p>
          <a:pPr rtl="1"/>
          <a:endParaRPr lang="ar-SA"/>
        </a:p>
      </dgm:t>
    </dgm:pt>
    <dgm:pt modelId="{51E51AB1-7C52-4F9E-9473-FEA4279AE865}" type="parTrans" cxnId="{C3968D15-1500-451A-BE60-4C896C706F0F}">
      <dgm:prSet/>
      <dgm:spPr/>
      <dgm:t>
        <a:bodyPr/>
        <a:lstStyle/>
        <a:p>
          <a:pPr rtl="1"/>
          <a:endParaRPr lang="ar-SA" sz="2000"/>
        </a:p>
      </dgm:t>
    </dgm:pt>
    <dgm:pt modelId="{93074C63-965F-460A-A52E-F837574AEDED}" type="pres">
      <dgm:prSet presAssocID="{7C697631-C7E3-4317-B6D3-33E9913A02EB}" presName="hierChild1" presStyleCnt="0">
        <dgm:presLayoutVars>
          <dgm:chPref val="1"/>
          <dgm:dir/>
          <dgm:animOne val="branch"/>
          <dgm:animLvl val="lvl"/>
          <dgm:resizeHandles/>
        </dgm:presLayoutVars>
      </dgm:prSet>
      <dgm:spPr/>
    </dgm:pt>
    <dgm:pt modelId="{8521A805-60A5-4256-AE65-F18EA85D6FF5}" type="pres">
      <dgm:prSet presAssocID="{1D6663C0-D0A0-45E5-9B7D-396833254DF2}" presName="hierRoot1" presStyleCnt="0"/>
      <dgm:spPr/>
    </dgm:pt>
    <dgm:pt modelId="{8C748810-A4B9-4DDE-8B4C-999190EF099E}" type="pres">
      <dgm:prSet presAssocID="{1D6663C0-D0A0-45E5-9B7D-396833254DF2}" presName="composite" presStyleCnt="0"/>
      <dgm:spPr/>
    </dgm:pt>
    <dgm:pt modelId="{23E9FBF6-6406-4581-9DF4-BC92EFE1153F}" type="pres">
      <dgm:prSet presAssocID="{1D6663C0-D0A0-45E5-9B7D-396833254DF2}" presName="background" presStyleLbl="node0" presStyleIdx="0" presStyleCnt="1"/>
      <dgm:spPr/>
    </dgm:pt>
    <dgm:pt modelId="{D03EA6D6-9467-41BC-9974-EFF1EC9CB4D8}" type="pres">
      <dgm:prSet presAssocID="{1D6663C0-D0A0-45E5-9B7D-396833254DF2}" presName="text" presStyleLbl="fgAcc0" presStyleIdx="0" presStyleCnt="1" custScaleX="141508">
        <dgm:presLayoutVars>
          <dgm:chPref val="3"/>
        </dgm:presLayoutVars>
      </dgm:prSet>
      <dgm:spPr/>
    </dgm:pt>
    <dgm:pt modelId="{8D26242D-24A9-4116-A8C2-C051AE91D4A1}" type="pres">
      <dgm:prSet presAssocID="{1D6663C0-D0A0-45E5-9B7D-396833254DF2}" presName="hierChild2" presStyleCnt="0"/>
      <dgm:spPr/>
    </dgm:pt>
    <dgm:pt modelId="{80FDA13C-1BE6-46DD-B33E-A4CCD8D991B2}" type="pres">
      <dgm:prSet presAssocID="{F90BC6B9-7533-44B7-A66A-2B6A5A651417}" presName="Name10" presStyleLbl="parChTrans1D2" presStyleIdx="0" presStyleCnt="2"/>
      <dgm:spPr/>
    </dgm:pt>
    <dgm:pt modelId="{62489A64-1A8F-4190-AB3E-EC6B4127FAA5}" type="pres">
      <dgm:prSet presAssocID="{26D8C66C-5BD4-4A24-B8BD-C546858736E3}" presName="hierRoot2" presStyleCnt="0"/>
      <dgm:spPr/>
    </dgm:pt>
    <dgm:pt modelId="{20ED569A-EE7D-46A0-820C-7924CB165FC3}" type="pres">
      <dgm:prSet presAssocID="{26D8C66C-5BD4-4A24-B8BD-C546858736E3}" presName="composite2" presStyleCnt="0"/>
      <dgm:spPr/>
    </dgm:pt>
    <dgm:pt modelId="{FB505389-5B6B-44C8-91CA-0CC925F0308D}" type="pres">
      <dgm:prSet presAssocID="{26D8C66C-5BD4-4A24-B8BD-C546858736E3}" presName="background2" presStyleLbl="asst1" presStyleIdx="0" presStyleCnt="9"/>
      <dgm:spPr/>
    </dgm:pt>
    <dgm:pt modelId="{B2A717AC-DA46-4892-B14E-70C89EE6D75F}" type="pres">
      <dgm:prSet presAssocID="{26D8C66C-5BD4-4A24-B8BD-C546858736E3}" presName="text2" presStyleLbl="fgAcc2" presStyleIdx="0" presStyleCnt="2">
        <dgm:presLayoutVars>
          <dgm:chPref val="3"/>
        </dgm:presLayoutVars>
      </dgm:prSet>
      <dgm:spPr/>
    </dgm:pt>
    <dgm:pt modelId="{F069FB33-5B59-44A3-ADEA-7267EC38BC6A}" type="pres">
      <dgm:prSet presAssocID="{26D8C66C-5BD4-4A24-B8BD-C546858736E3}" presName="hierChild3" presStyleCnt="0"/>
      <dgm:spPr/>
    </dgm:pt>
    <dgm:pt modelId="{3CEE9309-F9F0-4CD0-B685-80759E263FDF}" type="pres">
      <dgm:prSet presAssocID="{E8C2CB9C-3447-4D62-9AF7-974962EC584B}" presName="Name17" presStyleLbl="parChTrans1D3" presStyleIdx="0" presStyleCnt="7"/>
      <dgm:spPr/>
    </dgm:pt>
    <dgm:pt modelId="{8A0A6EBD-6763-4F65-ACD8-A368CF0F3A8F}" type="pres">
      <dgm:prSet presAssocID="{C4CEA604-E91A-4468-87BE-2007DDE08CD0}" presName="hierRoot3" presStyleCnt="0"/>
      <dgm:spPr/>
    </dgm:pt>
    <dgm:pt modelId="{68F80224-EF1F-479F-9A28-7A0BD5D55F95}" type="pres">
      <dgm:prSet presAssocID="{C4CEA604-E91A-4468-87BE-2007DDE08CD0}" presName="composite3" presStyleCnt="0"/>
      <dgm:spPr/>
    </dgm:pt>
    <dgm:pt modelId="{51AD7E28-915D-4B2B-A31F-D1378497A881}" type="pres">
      <dgm:prSet presAssocID="{C4CEA604-E91A-4468-87BE-2007DDE08CD0}" presName="background3" presStyleLbl="asst1" presStyleIdx="1" presStyleCnt="9"/>
      <dgm:spPr/>
    </dgm:pt>
    <dgm:pt modelId="{27C820AC-49B9-48B8-A8A3-431B72450E8A}" type="pres">
      <dgm:prSet presAssocID="{C4CEA604-E91A-4468-87BE-2007DDE08CD0}" presName="text3" presStyleLbl="fgAcc3" presStyleIdx="0" presStyleCnt="7">
        <dgm:presLayoutVars>
          <dgm:chPref val="3"/>
        </dgm:presLayoutVars>
      </dgm:prSet>
      <dgm:spPr/>
    </dgm:pt>
    <dgm:pt modelId="{ED8D6B96-A889-4180-A29A-64EDDCCD203F}" type="pres">
      <dgm:prSet presAssocID="{C4CEA604-E91A-4468-87BE-2007DDE08CD0}" presName="hierChild4" presStyleCnt="0"/>
      <dgm:spPr/>
    </dgm:pt>
    <dgm:pt modelId="{B8EA615C-4777-438C-AFF5-7682533937C2}" type="pres">
      <dgm:prSet presAssocID="{51E51AB1-7C52-4F9E-9473-FEA4279AE865}" presName="Name17" presStyleLbl="parChTrans1D3" presStyleIdx="1" presStyleCnt="7"/>
      <dgm:spPr/>
    </dgm:pt>
    <dgm:pt modelId="{7CAE66BC-8CB6-4B57-80FB-83050F507367}" type="pres">
      <dgm:prSet presAssocID="{CCFA559E-B79B-4B38-B29B-3141BB12A565}" presName="hierRoot3" presStyleCnt="0"/>
      <dgm:spPr/>
    </dgm:pt>
    <dgm:pt modelId="{8D1077BF-C838-4F44-B5A1-F033EC7C59F9}" type="pres">
      <dgm:prSet presAssocID="{CCFA559E-B79B-4B38-B29B-3141BB12A565}" presName="composite3" presStyleCnt="0"/>
      <dgm:spPr/>
    </dgm:pt>
    <dgm:pt modelId="{599D1F01-F729-4792-B832-477C5179D0D9}" type="pres">
      <dgm:prSet presAssocID="{CCFA559E-B79B-4B38-B29B-3141BB12A565}" presName="background3" presStyleLbl="asst1" presStyleIdx="2" presStyleCnt="9"/>
      <dgm:spPr/>
    </dgm:pt>
    <dgm:pt modelId="{91165961-4297-4412-96B5-2CC71841AE3A}" type="pres">
      <dgm:prSet presAssocID="{CCFA559E-B79B-4B38-B29B-3141BB12A565}" presName="text3" presStyleLbl="fgAcc3" presStyleIdx="1" presStyleCnt="7">
        <dgm:presLayoutVars>
          <dgm:chPref val="3"/>
        </dgm:presLayoutVars>
      </dgm:prSet>
      <dgm:spPr/>
    </dgm:pt>
    <dgm:pt modelId="{D8469D5D-CA18-415F-837B-3EBEE6CF93FE}" type="pres">
      <dgm:prSet presAssocID="{CCFA559E-B79B-4B38-B29B-3141BB12A565}" presName="hierChild4" presStyleCnt="0"/>
      <dgm:spPr/>
    </dgm:pt>
    <dgm:pt modelId="{0AA16F77-3172-4CB5-B258-0B9BEE71B6C0}" type="pres">
      <dgm:prSet presAssocID="{B0E441A8-1C00-4B6E-AAE8-10BBE3C095A5}" presName="Name17" presStyleLbl="parChTrans1D3" presStyleIdx="2" presStyleCnt="7"/>
      <dgm:spPr/>
    </dgm:pt>
    <dgm:pt modelId="{DE1681F1-8E1F-4B5E-BAD2-1908E42DC86F}" type="pres">
      <dgm:prSet presAssocID="{5942933A-97B4-428A-9319-CBF76AD471FC}" presName="hierRoot3" presStyleCnt="0"/>
      <dgm:spPr/>
    </dgm:pt>
    <dgm:pt modelId="{9174BF7B-C75B-4B96-9214-0CC108A24FDA}" type="pres">
      <dgm:prSet presAssocID="{5942933A-97B4-428A-9319-CBF76AD471FC}" presName="composite3" presStyleCnt="0"/>
      <dgm:spPr/>
    </dgm:pt>
    <dgm:pt modelId="{60C3AFC4-8CED-46E3-A134-BCF6E58B5AE0}" type="pres">
      <dgm:prSet presAssocID="{5942933A-97B4-428A-9319-CBF76AD471FC}" presName="background3" presStyleLbl="asst1" presStyleIdx="3" presStyleCnt="9"/>
      <dgm:spPr/>
    </dgm:pt>
    <dgm:pt modelId="{6FA8E1F4-3DC1-432A-A128-75FFD14B6B8C}" type="pres">
      <dgm:prSet presAssocID="{5942933A-97B4-428A-9319-CBF76AD471FC}" presName="text3" presStyleLbl="fgAcc3" presStyleIdx="2" presStyleCnt="7">
        <dgm:presLayoutVars>
          <dgm:chPref val="3"/>
        </dgm:presLayoutVars>
      </dgm:prSet>
      <dgm:spPr/>
    </dgm:pt>
    <dgm:pt modelId="{A48C17E8-8B50-4D5B-AF28-B74B09EC6B79}" type="pres">
      <dgm:prSet presAssocID="{5942933A-97B4-428A-9319-CBF76AD471FC}" presName="hierChild4" presStyleCnt="0"/>
      <dgm:spPr/>
    </dgm:pt>
    <dgm:pt modelId="{606522D8-C1CC-4ECE-856E-320EFE53D555}" type="pres">
      <dgm:prSet presAssocID="{05CA7468-96B8-46A1-BD09-137D39822F75}" presName="Name10" presStyleLbl="parChTrans1D2" presStyleIdx="1" presStyleCnt="2"/>
      <dgm:spPr/>
    </dgm:pt>
    <dgm:pt modelId="{0A6DA88A-35AC-4C64-9156-CD679B3D8938}" type="pres">
      <dgm:prSet presAssocID="{1A7EA687-4907-4B19-A0B5-D97DEFE4710C}" presName="hierRoot2" presStyleCnt="0"/>
      <dgm:spPr/>
    </dgm:pt>
    <dgm:pt modelId="{3C08784F-0892-41A3-90B2-4F228170AC70}" type="pres">
      <dgm:prSet presAssocID="{1A7EA687-4907-4B19-A0B5-D97DEFE4710C}" presName="composite2" presStyleCnt="0"/>
      <dgm:spPr/>
    </dgm:pt>
    <dgm:pt modelId="{62308DB4-57DD-4908-B7B7-3D39EFC4A39B}" type="pres">
      <dgm:prSet presAssocID="{1A7EA687-4907-4B19-A0B5-D97DEFE4710C}" presName="background2" presStyleLbl="asst1" presStyleIdx="4" presStyleCnt="9"/>
      <dgm:spPr/>
    </dgm:pt>
    <dgm:pt modelId="{7973334B-4E09-4F70-B3BD-CE7438081ED1}" type="pres">
      <dgm:prSet presAssocID="{1A7EA687-4907-4B19-A0B5-D97DEFE4710C}" presName="text2" presStyleLbl="fgAcc2" presStyleIdx="1" presStyleCnt="2">
        <dgm:presLayoutVars>
          <dgm:chPref val="3"/>
        </dgm:presLayoutVars>
      </dgm:prSet>
      <dgm:spPr/>
    </dgm:pt>
    <dgm:pt modelId="{32EA8F7F-B487-423B-9AF6-8E79EFA0DB43}" type="pres">
      <dgm:prSet presAssocID="{1A7EA687-4907-4B19-A0B5-D97DEFE4710C}" presName="hierChild3" presStyleCnt="0"/>
      <dgm:spPr/>
    </dgm:pt>
    <dgm:pt modelId="{5C8C3504-1492-4993-A0E4-D1565D244DC5}" type="pres">
      <dgm:prSet presAssocID="{4BDBE505-EFB0-42ED-818E-DD4A5E3A7C1C}" presName="Name17" presStyleLbl="parChTrans1D3" presStyleIdx="3" presStyleCnt="7"/>
      <dgm:spPr/>
    </dgm:pt>
    <dgm:pt modelId="{C65703F5-FEE8-49D4-97B6-D0BAF6947AD0}" type="pres">
      <dgm:prSet presAssocID="{39B348CF-B195-49AC-83D2-7078EC42E573}" presName="hierRoot3" presStyleCnt="0"/>
      <dgm:spPr/>
    </dgm:pt>
    <dgm:pt modelId="{0D8F6070-F62C-4399-9FFA-51A2CEFE9A19}" type="pres">
      <dgm:prSet presAssocID="{39B348CF-B195-49AC-83D2-7078EC42E573}" presName="composite3" presStyleCnt="0"/>
      <dgm:spPr/>
    </dgm:pt>
    <dgm:pt modelId="{D1265D71-395F-4929-A355-C1CAA1F555AB}" type="pres">
      <dgm:prSet presAssocID="{39B348CF-B195-49AC-83D2-7078EC42E573}" presName="background3" presStyleLbl="asst1" presStyleIdx="5" presStyleCnt="9"/>
      <dgm:spPr/>
    </dgm:pt>
    <dgm:pt modelId="{AF9140C3-AE4B-4FEB-9581-DA9AC1F8D47F}" type="pres">
      <dgm:prSet presAssocID="{39B348CF-B195-49AC-83D2-7078EC42E573}" presName="text3" presStyleLbl="fgAcc3" presStyleIdx="3" presStyleCnt="7">
        <dgm:presLayoutVars>
          <dgm:chPref val="3"/>
        </dgm:presLayoutVars>
      </dgm:prSet>
      <dgm:spPr/>
    </dgm:pt>
    <dgm:pt modelId="{653F6433-8CE3-4954-9BD2-328F2FF86EC9}" type="pres">
      <dgm:prSet presAssocID="{39B348CF-B195-49AC-83D2-7078EC42E573}" presName="hierChild4" presStyleCnt="0"/>
      <dgm:spPr/>
    </dgm:pt>
    <dgm:pt modelId="{68B32B8E-5B31-470D-A8E1-E82A4F8E73FF}" type="pres">
      <dgm:prSet presAssocID="{9D0F1077-7F26-4640-AEC5-BA81FB135421}" presName="Name17" presStyleLbl="parChTrans1D3" presStyleIdx="4" presStyleCnt="7"/>
      <dgm:spPr/>
    </dgm:pt>
    <dgm:pt modelId="{DBF2E02A-AB3B-4AE7-851A-080B5ECC66A8}" type="pres">
      <dgm:prSet presAssocID="{F24DB9EC-B455-4463-AD6F-690C000C4832}" presName="hierRoot3" presStyleCnt="0"/>
      <dgm:spPr/>
    </dgm:pt>
    <dgm:pt modelId="{8F793532-27B0-4A96-96D2-0677D6B05808}" type="pres">
      <dgm:prSet presAssocID="{F24DB9EC-B455-4463-AD6F-690C000C4832}" presName="composite3" presStyleCnt="0"/>
      <dgm:spPr/>
    </dgm:pt>
    <dgm:pt modelId="{F10FD840-7C1B-4994-8883-2902447E28B8}" type="pres">
      <dgm:prSet presAssocID="{F24DB9EC-B455-4463-AD6F-690C000C4832}" presName="background3" presStyleLbl="asst1" presStyleIdx="6" presStyleCnt="9"/>
      <dgm:spPr/>
    </dgm:pt>
    <dgm:pt modelId="{9EEE4F58-1AC3-4A7A-92FA-97C1774936BE}" type="pres">
      <dgm:prSet presAssocID="{F24DB9EC-B455-4463-AD6F-690C000C4832}" presName="text3" presStyleLbl="fgAcc3" presStyleIdx="4" presStyleCnt="7">
        <dgm:presLayoutVars>
          <dgm:chPref val="3"/>
        </dgm:presLayoutVars>
      </dgm:prSet>
      <dgm:spPr/>
    </dgm:pt>
    <dgm:pt modelId="{8C19D657-FF6B-4FE7-8DA5-20C40051573F}" type="pres">
      <dgm:prSet presAssocID="{F24DB9EC-B455-4463-AD6F-690C000C4832}" presName="hierChild4" presStyleCnt="0"/>
      <dgm:spPr/>
    </dgm:pt>
    <dgm:pt modelId="{0A2D77F7-600C-4977-B10D-F4DEB8CBE52C}" type="pres">
      <dgm:prSet presAssocID="{8D133C75-3873-4A39-831D-28266A4A62E5}" presName="Name17" presStyleLbl="parChTrans1D3" presStyleIdx="5" presStyleCnt="7"/>
      <dgm:spPr/>
    </dgm:pt>
    <dgm:pt modelId="{D4FBB6CF-5635-4A05-9E63-E98A23B7D78E}" type="pres">
      <dgm:prSet presAssocID="{DAD1ADCB-B236-4D4F-A982-AD619B2DB386}" presName="hierRoot3" presStyleCnt="0"/>
      <dgm:spPr/>
    </dgm:pt>
    <dgm:pt modelId="{0A7B627F-1464-4777-98E3-430F9DD8EA4A}" type="pres">
      <dgm:prSet presAssocID="{DAD1ADCB-B236-4D4F-A982-AD619B2DB386}" presName="composite3" presStyleCnt="0"/>
      <dgm:spPr/>
    </dgm:pt>
    <dgm:pt modelId="{38C08B88-8987-4464-B333-C08178C257F5}" type="pres">
      <dgm:prSet presAssocID="{DAD1ADCB-B236-4D4F-A982-AD619B2DB386}" presName="background3" presStyleLbl="asst1" presStyleIdx="7" presStyleCnt="9"/>
      <dgm:spPr/>
    </dgm:pt>
    <dgm:pt modelId="{3AC990A9-F440-434B-BAA0-CCA22C8EBB55}" type="pres">
      <dgm:prSet presAssocID="{DAD1ADCB-B236-4D4F-A982-AD619B2DB386}" presName="text3" presStyleLbl="fgAcc3" presStyleIdx="5" presStyleCnt="7">
        <dgm:presLayoutVars>
          <dgm:chPref val="3"/>
        </dgm:presLayoutVars>
      </dgm:prSet>
      <dgm:spPr/>
    </dgm:pt>
    <dgm:pt modelId="{939489CC-AFD8-4107-B66A-918D6C5F34D5}" type="pres">
      <dgm:prSet presAssocID="{DAD1ADCB-B236-4D4F-A982-AD619B2DB386}" presName="hierChild4" presStyleCnt="0"/>
      <dgm:spPr/>
    </dgm:pt>
    <dgm:pt modelId="{A619959C-0B7B-4591-B335-0E73193F0A23}" type="pres">
      <dgm:prSet presAssocID="{D1517257-DAE1-4D4F-9F46-68BF32A231F7}" presName="Name17" presStyleLbl="parChTrans1D3" presStyleIdx="6" presStyleCnt="7"/>
      <dgm:spPr/>
    </dgm:pt>
    <dgm:pt modelId="{7498CF17-7F9A-49F9-B405-405DDDF343B1}" type="pres">
      <dgm:prSet presAssocID="{009E415A-ED1E-4A29-AA4A-0BB5FF5E26A3}" presName="hierRoot3" presStyleCnt="0"/>
      <dgm:spPr/>
    </dgm:pt>
    <dgm:pt modelId="{AF699115-4278-4792-BD33-D9EFF228FE23}" type="pres">
      <dgm:prSet presAssocID="{009E415A-ED1E-4A29-AA4A-0BB5FF5E26A3}" presName="composite3" presStyleCnt="0"/>
      <dgm:spPr/>
    </dgm:pt>
    <dgm:pt modelId="{5E8054B3-8769-48E9-90BF-544C1B9AF29F}" type="pres">
      <dgm:prSet presAssocID="{009E415A-ED1E-4A29-AA4A-0BB5FF5E26A3}" presName="background3" presStyleLbl="asst1" presStyleIdx="8" presStyleCnt="9"/>
      <dgm:spPr/>
    </dgm:pt>
    <dgm:pt modelId="{87E9B559-2D78-4A98-8A0E-1A817A88744E}" type="pres">
      <dgm:prSet presAssocID="{009E415A-ED1E-4A29-AA4A-0BB5FF5E26A3}" presName="text3" presStyleLbl="fgAcc3" presStyleIdx="6" presStyleCnt="7">
        <dgm:presLayoutVars>
          <dgm:chPref val="3"/>
        </dgm:presLayoutVars>
      </dgm:prSet>
      <dgm:spPr/>
    </dgm:pt>
    <dgm:pt modelId="{2173720C-A102-43F9-B423-ADDCAFD75952}" type="pres">
      <dgm:prSet presAssocID="{009E415A-ED1E-4A29-AA4A-0BB5FF5E26A3}" presName="hierChild4" presStyleCnt="0"/>
      <dgm:spPr/>
    </dgm:pt>
  </dgm:ptLst>
  <dgm:cxnLst>
    <dgm:cxn modelId="{91234FFC-04BB-4884-A26E-57C586302281}" type="presOf" srcId="{7C697631-C7E3-4317-B6D3-33E9913A02EB}" destId="{93074C63-965F-460A-A52E-F837574AEDED}" srcOrd="0" destOrd="0" presId="urn:microsoft.com/office/officeart/2005/8/layout/hierarchy1"/>
    <dgm:cxn modelId="{E7A57FDA-259F-4AAE-BC56-4B795D2C28C9}" srcId="{1D6663C0-D0A0-45E5-9B7D-396833254DF2}" destId="{1A7EA687-4907-4B19-A0B5-D97DEFE4710C}" srcOrd="1" destOrd="0" parTransId="{05CA7468-96B8-46A1-BD09-137D39822F75}" sibTransId="{5E4D8298-FC4B-4221-A0C1-A4B978C3623C}"/>
    <dgm:cxn modelId="{C2072093-6A2E-416C-907E-2FE71625DDDC}" type="presOf" srcId="{C4CEA604-E91A-4468-87BE-2007DDE08CD0}" destId="{27C820AC-49B9-48B8-A8A3-431B72450E8A}" srcOrd="0" destOrd="0" presId="urn:microsoft.com/office/officeart/2005/8/layout/hierarchy1"/>
    <dgm:cxn modelId="{70315C7F-2163-4807-8A10-E0F307E1B5F1}" type="presOf" srcId="{D1517257-DAE1-4D4F-9F46-68BF32A231F7}" destId="{A619959C-0B7B-4591-B335-0E73193F0A23}" srcOrd="0" destOrd="0" presId="urn:microsoft.com/office/officeart/2005/8/layout/hierarchy1"/>
    <dgm:cxn modelId="{EB97EBD1-C6DA-49F8-867B-4354FFEBCFE2}" type="presOf" srcId="{9D0F1077-7F26-4640-AEC5-BA81FB135421}" destId="{68B32B8E-5B31-470D-A8E1-E82A4F8E73FF}" srcOrd="0" destOrd="0" presId="urn:microsoft.com/office/officeart/2005/8/layout/hierarchy1"/>
    <dgm:cxn modelId="{34F754C7-4964-4D28-BE00-7285A1244F37}" srcId="{1A7EA687-4907-4B19-A0B5-D97DEFE4710C}" destId="{F24DB9EC-B455-4463-AD6F-690C000C4832}" srcOrd="1" destOrd="0" parTransId="{9D0F1077-7F26-4640-AEC5-BA81FB135421}" sibTransId="{D124240B-E5EB-4A44-99BD-3DC453119C9A}"/>
    <dgm:cxn modelId="{775F50BC-3A27-40FD-A4F7-4D69F89C5EB5}" srcId="{1D6663C0-D0A0-45E5-9B7D-396833254DF2}" destId="{26D8C66C-5BD4-4A24-B8BD-C546858736E3}" srcOrd="0" destOrd="0" parTransId="{F90BC6B9-7533-44B7-A66A-2B6A5A651417}" sibTransId="{A12680F3-0559-4AEF-9BC1-1D49B82FDF21}"/>
    <dgm:cxn modelId="{BDE2C0FC-A7A6-4254-A506-36F5FAEAC8E6}" type="presOf" srcId="{26D8C66C-5BD4-4A24-B8BD-C546858736E3}" destId="{B2A717AC-DA46-4892-B14E-70C89EE6D75F}" srcOrd="0" destOrd="0" presId="urn:microsoft.com/office/officeart/2005/8/layout/hierarchy1"/>
    <dgm:cxn modelId="{91E3F798-AE0F-4B4B-8AC7-3B51CE3E5E9B}" type="presOf" srcId="{009E415A-ED1E-4A29-AA4A-0BB5FF5E26A3}" destId="{87E9B559-2D78-4A98-8A0E-1A817A88744E}" srcOrd="0" destOrd="0" presId="urn:microsoft.com/office/officeart/2005/8/layout/hierarchy1"/>
    <dgm:cxn modelId="{9548FF02-72EF-41B9-B8F5-BDA3E02F15BF}" type="presOf" srcId="{1A7EA687-4907-4B19-A0B5-D97DEFE4710C}" destId="{7973334B-4E09-4F70-B3BD-CE7438081ED1}" srcOrd="0" destOrd="0" presId="urn:microsoft.com/office/officeart/2005/8/layout/hierarchy1"/>
    <dgm:cxn modelId="{7DF92746-3685-41DE-B125-45E2A33708D2}" type="presOf" srcId="{CCFA559E-B79B-4B38-B29B-3141BB12A565}" destId="{91165961-4297-4412-96B5-2CC71841AE3A}" srcOrd="0" destOrd="0" presId="urn:microsoft.com/office/officeart/2005/8/layout/hierarchy1"/>
    <dgm:cxn modelId="{C575CC9B-0965-4171-8D92-B28CC1E569CB}" srcId="{1A7EA687-4907-4B19-A0B5-D97DEFE4710C}" destId="{009E415A-ED1E-4A29-AA4A-0BB5FF5E26A3}" srcOrd="3" destOrd="0" parTransId="{D1517257-DAE1-4D4F-9F46-68BF32A231F7}" sibTransId="{5E9BFEDE-FC9A-4929-B462-3922B6114368}"/>
    <dgm:cxn modelId="{9BB51FA4-242F-4143-A783-61EF46AE5D36}" type="presOf" srcId="{E8C2CB9C-3447-4D62-9AF7-974962EC584B}" destId="{3CEE9309-F9F0-4CD0-B685-80759E263FDF}" srcOrd="0" destOrd="0" presId="urn:microsoft.com/office/officeart/2005/8/layout/hierarchy1"/>
    <dgm:cxn modelId="{A87C31CA-FDC7-4AFE-9990-EF321B296AC7}" srcId="{26D8C66C-5BD4-4A24-B8BD-C546858736E3}" destId="{C4CEA604-E91A-4468-87BE-2007DDE08CD0}" srcOrd="0" destOrd="0" parTransId="{E8C2CB9C-3447-4D62-9AF7-974962EC584B}" sibTransId="{69C4A1A3-2934-44F0-BF18-CDE56D739410}"/>
    <dgm:cxn modelId="{A1DAB664-EB99-4A6D-B793-1E062C88271D}" type="presOf" srcId="{B0E441A8-1C00-4B6E-AAE8-10BBE3C095A5}" destId="{0AA16F77-3172-4CB5-B258-0B9BEE71B6C0}" srcOrd="0" destOrd="0" presId="urn:microsoft.com/office/officeart/2005/8/layout/hierarchy1"/>
    <dgm:cxn modelId="{4BEB23BD-3A10-45B6-9D67-DD92C810FCDE}" srcId="{1A7EA687-4907-4B19-A0B5-D97DEFE4710C}" destId="{39B348CF-B195-49AC-83D2-7078EC42E573}" srcOrd="0" destOrd="0" parTransId="{4BDBE505-EFB0-42ED-818E-DD4A5E3A7C1C}" sibTransId="{944E1C24-4A7D-4F65-804F-C5AD7A7058D3}"/>
    <dgm:cxn modelId="{7BA95C4E-B006-4B68-9730-ABFBEFE2BC33}" type="presOf" srcId="{1D6663C0-D0A0-45E5-9B7D-396833254DF2}" destId="{D03EA6D6-9467-41BC-9974-EFF1EC9CB4D8}" srcOrd="0" destOrd="0" presId="urn:microsoft.com/office/officeart/2005/8/layout/hierarchy1"/>
    <dgm:cxn modelId="{2E4FD404-5175-49F0-9047-55E50607C07D}" type="presOf" srcId="{DAD1ADCB-B236-4D4F-A982-AD619B2DB386}" destId="{3AC990A9-F440-434B-BAA0-CCA22C8EBB55}" srcOrd="0" destOrd="0" presId="urn:microsoft.com/office/officeart/2005/8/layout/hierarchy1"/>
    <dgm:cxn modelId="{F00D2A73-A605-4082-93BB-4495576E827F}" type="presOf" srcId="{8D133C75-3873-4A39-831D-28266A4A62E5}" destId="{0A2D77F7-600C-4977-B10D-F4DEB8CBE52C}" srcOrd="0" destOrd="0" presId="urn:microsoft.com/office/officeart/2005/8/layout/hierarchy1"/>
    <dgm:cxn modelId="{C3968D15-1500-451A-BE60-4C896C706F0F}" srcId="{26D8C66C-5BD4-4A24-B8BD-C546858736E3}" destId="{CCFA559E-B79B-4B38-B29B-3141BB12A565}" srcOrd="1" destOrd="0" parTransId="{51E51AB1-7C52-4F9E-9473-FEA4279AE865}" sibTransId="{54945A37-DE28-44E2-8FD8-0334D084957B}"/>
    <dgm:cxn modelId="{923B0491-5B20-4F52-A0B5-7F3A12758978}" type="presOf" srcId="{F90BC6B9-7533-44B7-A66A-2B6A5A651417}" destId="{80FDA13C-1BE6-46DD-B33E-A4CCD8D991B2}" srcOrd="0" destOrd="0" presId="urn:microsoft.com/office/officeart/2005/8/layout/hierarchy1"/>
    <dgm:cxn modelId="{78989BB3-DB07-4E04-8E2C-3473366D247B}" type="presOf" srcId="{39B348CF-B195-49AC-83D2-7078EC42E573}" destId="{AF9140C3-AE4B-4FEB-9581-DA9AC1F8D47F}" srcOrd="0" destOrd="0" presId="urn:microsoft.com/office/officeart/2005/8/layout/hierarchy1"/>
    <dgm:cxn modelId="{02DCF2DB-2E50-4A68-846A-8EC27A2C90BE}" type="presOf" srcId="{4BDBE505-EFB0-42ED-818E-DD4A5E3A7C1C}" destId="{5C8C3504-1492-4993-A0E4-D1565D244DC5}" srcOrd="0" destOrd="0" presId="urn:microsoft.com/office/officeart/2005/8/layout/hierarchy1"/>
    <dgm:cxn modelId="{A94B2F2A-6C67-4150-B8F8-01B7C14BD7BA}" srcId="{1A7EA687-4907-4B19-A0B5-D97DEFE4710C}" destId="{DAD1ADCB-B236-4D4F-A982-AD619B2DB386}" srcOrd="2" destOrd="0" parTransId="{8D133C75-3873-4A39-831D-28266A4A62E5}" sibTransId="{F2164D23-C703-41D3-B29C-733C2D11CF8E}"/>
    <dgm:cxn modelId="{B9774B9F-046E-43B1-8F32-EAF442D19CEE}" srcId="{26D8C66C-5BD4-4A24-B8BD-C546858736E3}" destId="{5942933A-97B4-428A-9319-CBF76AD471FC}" srcOrd="2" destOrd="0" parTransId="{B0E441A8-1C00-4B6E-AAE8-10BBE3C095A5}" sibTransId="{180F6C39-3C36-4A64-9055-157C59C7C388}"/>
    <dgm:cxn modelId="{7ACC97F2-08E2-4101-8A16-8B9859BE333B}" type="presOf" srcId="{5942933A-97B4-428A-9319-CBF76AD471FC}" destId="{6FA8E1F4-3DC1-432A-A128-75FFD14B6B8C}" srcOrd="0" destOrd="0" presId="urn:microsoft.com/office/officeart/2005/8/layout/hierarchy1"/>
    <dgm:cxn modelId="{FE428940-C645-47CB-95F9-86854FF21A76}" type="presOf" srcId="{05CA7468-96B8-46A1-BD09-137D39822F75}" destId="{606522D8-C1CC-4ECE-856E-320EFE53D555}" srcOrd="0" destOrd="0" presId="urn:microsoft.com/office/officeart/2005/8/layout/hierarchy1"/>
    <dgm:cxn modelId="{E232860B-D5AF-4854-A257-D0AFF594E89D}" type="presOf" srcId="{51E51AB1-7C52-4F9E-9473-FEA4279AE865}" destId="{B8EA615C-4777-438C-AFF5-7682533937C2}" srcOrd="0" destOrd="0" presId="urn:microsoft.com/office/officeart/2005/8/layout/hierarchy1"/>
    <dgm:cxn modelId="{9462107D-4A19-4369-B14A-168DFCD4E4ED}" type="presOf" srcId="{F24DB9EC-B455-4463-AD6F-690C000C4832}" destId="{9EEE4F58-1AC3-4A7A-92FA-97C1774936BE}" srcOrd="0" destOrd="0" presId="urn:microsoft.com/office/officeart/2005/8/layout/hierarchy1"/>
    <dgm:cxn modelId="{53D3BC9E-EE54-4F69-91EE-D9DF2D1A4096}" srcId="{7C697631-C7E3-4317-B6D3-33E9913A02EB}" destId="{1D6663C0-D0A0-45E5-9B7D-396833254DF2}" srcOrd="0" destOrd="0" parTransId="{043E95ED-1914-4418-8748-C09B810A3694}" sibTransId="{B0B34A7E-09E1-4B76-95F3-7AAD48BC6E6D}"/>
    <dgm:cxn modelId="{F58B446B-830C-4242-B1A3-4BFF99BEE10B}" type="presParOf" srcId="{93074C63-965F-460A-A52E-F837574AEDED}" destId="{8521A805-60A5-4256-AE65-F18EA85D6FF5}" srcOrd="0" destOrd="0" presId="urn:microsoft.com/office/officeart/2005/8/layout/hierarchy1"/>
    <dgm:cxn modelId="{A0C3CE7F-A82B-45ED-BF8B-62FE84BB2470}" type="presParOf" srcId="{8521A805-60A5-4256-AE65-F18EA85D6FF5}" destId="{8C748810-A4B9-4DDE-8B4C-999190EF099E}" srcOrd="0" destOrd="0" presId="urn:microsoft.com/office/officeart/2005/8/layout/hierarchy1"/>
    <dgm:cxn modelId="{1DA47548-7BAE-4FE7-BBF3-6CD29D47218D}" type="presParOf" srcId="{8C748810-A4B9-4DDE-8B4C-999190EF099E}" destId="{23E9FBF6-6406-4581-9DF4-BC92EFE1153F}" srcOrd="0" destOrd="0" presId="urn:microsoft.com/office/officeart/2005/8/layout/hierarchy1"/>
    <dgm:cxn modelId="{9E0465F5-6540-4B81-B5B9-164AEE11AE49}" type="presParOf" srcId="{8C748810-A4B9-4DDE-8B4C-999190EF099E}" destId="{D03EA6D6-9467-41BC-9974-EFF1EC9CB4D8}" srcOrd="1" destOrd="0" presId="urn:microsoft.com/office/officeart/2005/8/layout/hierarchy1"/>
    <dgm:cxn modelId="{E726176F-25DA-4968-8A9A-82328195B3AE}" type="presParOf" srcId="{8521A805-60A5-4256-AE65-F18EA85D6FF5}" destId="{8D26242D-24A9-4116-A8C2-C051AE91D4A1}" srcOrd="1" destOrd="0" presId="urn:microsoft.com/office/officeart/2005/8/layout/hierarchy1"/>
    <dgm:cxn modelId="{6FFBB8CA-86C0-4D76-81C1-C527FA6F0893}" type="presParOf" srcId="{8D26242D-24A9-4116-A8C2-C051AE91D4A1}" destId="{80FDA13C-1BE6-46DD-B33E-A4CCD8D991B2}" srcOrd="0" destOrd="0" presId="urn:microsoft.com/office/officeart/2005/8/layout/hierarchy1"/>
    <dgm:cxn modelId="{3677EDDF-5ED5-40C3-86AC-7985F70B1793}" type="presParOf" srcId="{8D26242D-24A9-4116-A8C2-C051AE91D4A1}" destId="{62489A64-1A8F-4190-AB3E-EC6B4127FAA5}" srcOrd="1" destOrd="0" presId="urn:microsoft.com/office/officeart/2005/8/layout/hierarchy1"/>
    <dgm:cxn modelId="{972E143F-89CB-4DA5-BF59-A04FF5E57839}" type="presParOf" srcId="{62489A64-1A8F-4190-AB3E-EC6B4127FAA5}" destId="{20ED569A-EE7D-46A0-820C-7924CB165FC3}" srcOrd="0" destOrd="0" presId="urn:microsoft.com/office/officeart/2005/8/layout/hierarchy1"/>
    <dgm:cxn modelId="{4E551990-78AE-4C4A-94AA-03B7DE4C6D25}" type="presParOf" srcId="{20ED569A-EE7D-46A0-820C-7924CB165FC3}" destId="{FB505389-5B6B-44C8-91CA-0CC925F0308D}" srcOrd="0" destOrd="0" presId="urn:microsoft.com/office/officeart/2005/8/layout/hierarchy1"/>
    <dgm:cxn modelId="{D799331C-28EE-4BA0-A193-6A28C47564B5}" type="presParOf" srcId="{20ED569A-EE7D-46A0-820C-7924CB165FC3}" destId="{B2A717AC-DA46-4892-B14E-70C89EE6D75F}" srcOrd="1" destOrd="0" presId="urn:microsoft.com/office/officeart/2005/8/layout/hierarchy1"/>
    <dgm:cxn modelId="{9F77C262-50D5-4520-8ACD-798F7E1EE2EA}" type="presParOf" srcId="{62489A64-1A8F-4190-AB3E-EC6B4127FAA5}" destId="{F069FB33-5B59-44A3-ADEA-7267EC38BC6A}" srcOrd="1" destOrd="0" presId="urn:microsoft.com/office/officeart/2005/8/layout/hierarchy1"/>
    <dgm:cxn modelId="{78E2C7A2-A48E-40F3-B7DD-1354B89420FC}" type="presParOf" srcId="{F069FB33-5B59-44A3-ADEA-7267EC38BC6A}" destId="{3CEE9309-F9F0-4CD0-B685-80759E263FDF}" srcOrd="0" destOrd="0" presId="urn:microsoft.com/office/officeart/2005/8/layout/hierarchy1"/>
    <dgm:cxn modelId="{49AAC5EA-23FE-46F0-A0DD-C1C79A33D7B8}" type="presParOf" srcId="{F069FB33-5B59-44A3-ADEA-7267EC38BC6A}" destId="{8A0A6EBD-6763-4F65-ACD8-A368CF0F3A8F}" srcOrd="1" destOrd="0" presId="urn:microsoft.com/office/officeart/2005/8/layout/hierarchy1"/>
    <dgm:cxn modelId="{3075001B-96EE-4DA5-B259-CFDA096AD3D9}" type="presParOf" srcId="{8A0A6EBD-6763-4F65-ACD8-A368CF0F3A8F}" destId="{68F80224-EF1F-479F-9A28-7A0BD5D55F95}" srcOrd="0" destOrd="0" presId="urn:microsoft.com/office/officeart/2005/8/layout/hierarchy1"/>
    <dgm:cxn modelId="{1839D1B2-7BFA-444F-BA07-E007C33518AD}" type="presParOf" srcId="{68F80224-EF1F-479F-9A28-7A0BD5D55F95}" destId="{51AD7E28-915D-4B2B-A31F-D1378497A881}" srcOrd="0" destOrd="0" presId="urn:microsoft.com/office/officeart/2005/8/layout/hierarchy1"/>
    <dgm:cxn modelId="{539A3151-E53C-4C71-8064-7A16F2441BC9}" type="presParOf" srcId="{68F80224-EF1F-479F-9A28-7A0BD5D55F95}" destId="{27C820AC-49B9-48B8-A8A3-431B72450E8A}" srcOrd="1" destOrd="0" presId="urn:microsoft.com/office/officeart/2005/8/layout/hierarchy1"/>
    <dgm:cxn modelId="{C724B85C-105F-4EDE-82AE-D37A8B0639D8}" type="presParOf" srcId="{8A0A6EBD-6763-4F65-ACD8-A368CF0F3A8F}" destId="{ED8D6B96-A889-4180-A29A-64EDDCCD203F}" srcOrd="1" destOrd="0" presId="urn:microsoft.com/office/officeart/2005/8/layout/hierarchy1"/>
    <dgm:cxn modelId="{7788C371-56A4-41E2-BEF3-5BFA0B2BB5B5}" type="presParOf" srcId="{F069FB33-5B59-44A3-ADEA-7267EC38BC6A}" destId="{B8EA615C-4777-438C-AFF5-7682533937C2}" srcOrd="2" destOrd="0" presId="urn:microsoft.com/office/officeart/2005/8/layout/hierarchy1"/>
    <dgm:cxn modelId="{2609578A-935F-49B7-B992-9D9D849F0505}" type="presParOf" srcId="{F069FB33-5B59-44A3-ADEA-7267EC38BC6A}" destId="{7CAE66BC-8CB6-4B57-80FB-83050F507367}" srcOrd="3" destOrd="0" presId="urn:microsoft.com/office/officeart/2005/8/layout/hierarchy1"/>
    <dgm:cxn modelId="{9960320C-4395-4E23-8DCA-828D94FCED67}" type="presParOf" srcId="{7CAE66BC-8CB6-4B57-80FB-83050F507367}" destId="{8D1077BF-C838-4F44-B5A1-F033EC7C59F9}" srcOrd="0" destOrd="0" presId="urn:microsoft.com/office/officeart/2005/8/layout/hierarchy1"/>
    <dgm:cxn modelId="{C3D0617A-2FF5-45F4-B2EA-08166053837D}" type="presParOf" srcId="{8D1077BF-C838-4F44-B5A1-F033EC7C59F9}" destId="{599D1F01-F729-4792-B832-477C5179D0D9}" srcOrd="0" destOrd="0" presId="urn:microsoft.com/office/officeart/2005/8/layout/hierarchy1"/>
    <dgm:cxn modelId="{373378B8-0379-4E72-A566-2FD1CDDF7154}" type="presParOf" srcId="{8D1077BF-C838-4F44-B5A1-F033EC7C59F9}" destId="{91165961-4297-4412-96B5-2CC71841AE3A}" srcOrd="1" destOrd="0" presId="urn:microsoft.com/office/officeart/2005/8/layout/hierarchy1"/>
    <dgm:cxn modelId="{84FF60E3-4159-430C-9077-01E77D0AC442}" type="presParOf" srcId="{7CAE66BC-8CB6-4B57-80FB-83050F507367}" destId="{D8469D5D-CA18-415F-837B-3EBEE6CF93FE}" srcOrd="1" destOrd="0" presId="urn:microsoft.com/office/officeart/2005/8/layout/hierarchy1"/>
    <dgm:cxn modelId="{460C7272-31C8-40DC-A1C5-0B8491BAA8F8}" type="presParOf" srcId="{F069FB33-5B59-44A3-ADEA-7267EC38BC6A}" destId="{0AA16F77-3172-4CB5-B258-0B9BEE71B6C0}" srcOrd="4" destOrd="0" presId="urn:microsoft.com/office/officeart/2005/8/layout/hierarchy1"/>
    <dgm:cxn modelId="{90999F83-8C49-4564-A5E0-342B13B12F23}" type="presParOf" srcId="{F069FB33-5B59-44A3-ADEA-7267EC38BC6A}" destId="{DE1681F1-8E1F-4B5E-BAD2-1908E42DC86F}" srcOrd="5" destOrd="0" presId="urn:microsoft.com/office/officeart/2005/8/layout/hierarchy1"/>
    <dgm:cxn modelId="{9261D0BD-4B02-49F8-82DA-471512970A32}" type="presParOf" srcId="{DE1681F1-8E1F-4B5E-BAD2-1908E42DC86F}" destId="{9174BF7B-C75B-4B96-9214-0CC108A24FDA}" srcOrd="0" destOrd="0" presId="urn:microsoft.com/office/officeart/2005/8/layout/hierarchy1"/>
    <dgm:cxn modelId="{0A060411-ED89-4A7E-B60C-101F00E35EC9}" type="presParOf" srcId="{9174BF7B-C75B-4B96-9214-0CC108A24FDA}" destId="{60C3AFC4-8CED-46E3-A134-BCF6E58B5AE0}" srcOrd="0" destOrd="0" presId="urn:microsoft.com/office/officeart/2005/8/layout/hierarchy1"/>
    <dgm:cxn modelId="{900770B0-B216-4F54-8B7F-078FBFEB09A1}" type="presParOf" srcId="{9174BF7B-C75B-4B96-9214-0CC108A24FDA}" destId="{6FA8E1F4-3DC1-432A-A128-75FFD14B6B8C}" srcOrd="1" destOrd="0" presId="urn:microsoft.com/office/officeart/2005/8/layout/hierarchy1"/>
    <dgm:cxn modelId="{7E4C9664-4828-44B8-A951-CD0285EACC22}" type="presParOf" srcId="{DE1681F1-8E1F-4B5E-BAD2-1908E42DC86F}" destId="{A48C17E8-8B50-4D5B-AF28-B74B09EC6B79}" srcOrd="1" destOrd="0" presId="urn:microsoft.com/office/officeart/2005/8/layout/hierarchy1"/>
    <dgm:cxn modelId="{FAF88398-3E99-4149-AAE3-5DC838769F8E}" type="presParOf" srcId="{8D26242D-24A9-4116-A8C2-C051AE91D4A1}" destId="{606522D8-C1CC-4ECE-856E-320EFE53D555}" srcOrd="2" destOrd="0" presId="urn:microsoft.com/office/officeart/2005/8/layout/hierarchy1"/>
    <dgm:cxn modelId="{057CBD38-7A73-4A8C-B6DD-22502FEAE8EE}" type="presParOf" srcId="{8D26242D-24A9-4116-A8C2-C051AE91D4A1}" destId="{0A6DA88A-35AC-4C64-9156-CD679B3D8938}" srcOrd="3" destOrd="0" presId="urn:microsoft.com/office/officeart/2005/8/layout/hierarchy1"/>
    <dgm:cxn modelId="{1AB7125F-18CE-429E-A903-D5CC3F182B67}" type="presParOf" srcId="{0A6DA88A-35AC-4C64-9156-CD679B3D8938}" destId="{3C08784F-0892-41A3-90B2-4F228170AC70}" srcOrd="0" destOrd="0" presId="urn:microsoft.com/office/officeart/2005/8/layout/hierarchy1"/>
    <dgm:cxn modelId="{3665F580-BA83-484C-B033-454595B52A0B}" type="presParOf" srcId="{3C08784F-0892-41A3-90B2-4F228170AC70}" destId="{62308DB4-57DD-4908-B7B7-3D39EFC4A39B}" srcOrd="0" destOrd="0" presId="urn:microsoft.com/office/officeart/2005/8/layout/hierarchy1"/>
    <dgm:cxn modelId="{B9FA1B15-0D0B-4910-A227-71E194905412}" type="presParOf" srcId="{3C08784F-0892-41A3-90B2-4F228170AC70}" destId="{7973334B-4E09-4F70-B3BD-CE7438081ED1}" srcOrd="1" destOrd="0" presId="urn:microsoft.com/office/officeart/2005/8/layout/hierarchy1"/>
    <dgm:cxn modelId="{0CEC8EE1-4062-4C83-A762-9ED087C6ADF8}" type="presParOf" srcId="{0A6DA88A-35AC-4C64-9156-CD679B3D8938}" destId="{32EA8F7F-B487-423B-9AF6-8E79EFA0DB43}" srcOrd="1" destOrd="0" presId="urn:microsoft.com/office/officeart/2005/8/layout/hierarchy1"/>
    <dgm:cxn modelId="{D7F18F2C-9221-4235-954C-5247728EC175}" type="presParOf" srcId="{32EA8F7F-B487-423B-9AF6-8E79EFA0DB43}" destId="{5C8C3504-1492-4993-A0E4-D1565D244DC5}" srcOrd="0" destOrd="0" presId="urn:microsoft.com/office/officeart/2005/8/layout/hierarchy1"/>
    <dgm:cxn modelId="{E1CC3D0F-30C7-4021-B9CF-92AE7218072A}" type="presParOf" srcId="{32EA8F7F-B487-423B-9AF6-8E79EFA0DB43}" destId="{C65703F5-FEE8-49D4-97B6-D0BAF6947AD0}" srcOrd="1" destOrd="0" presId="urn:microsoft.com/office/officeart/2005/8/layout/hierarchy1"/>
    <dgm:cxn modelId="{C6762CC1-A0A1-443B-AC64-AEDA66110099}" type="presParOf" srcId="{C65703F5-FEE8-49D4-97B6-D0BAF6947AD0}" destId="{0D8F6070-F62C-4399-9FFA-51A2CEFE9A19}" srcOrd="0" destOrd="0" presId="urn:microsoft.com/office/officeart/2005/8/layout/hierarchy1"/>
    <dgm:cxn modelId="{657C276E-B230-4426-B12F-EA8A34487CC8}" type="presParOf" srcId="{0D8F6070-F62C-4399-9FFA-51A2CEFE9A19}" destId="{D1265D71-395F-4929-A355-C1CAA1F555AB}" srcOrd="0" destOrd="0" presId="urn:microsoft.com/office/officeart/2005/8/layout/hierarchy1"/>
    <dgm:cxn modelId="{B4374A01-706F-4CD8-BDEA-634B4DA647EB}" type="presParOf" srcId="{0D8F6070-F62C-4399-9FFA-51A2CEFE9A19}" destId="{AF9140C3-AE4B-4FEB-9581-DA9AC1F8D47F}" srcOrd="1" destOrd="0" presId="urn:microsoft.com/office/officeart/2005/8/layout/hierarchy1"/>
    <dgm:cxn modelId="{8CE8EA3E-EAC8-49A7-BF80-7C4F0D7D28BF}" type="presParOf" srcId="{C65703F5-FEE8-49D4-97B6-D0BAF6947AD0}" destId="{653F6433-8CE3-4954-9BD2-328F2FF86EC9}" srcOrd="1" destOrd="0" presId="urn:microsoft.com/office/officeart/2005/8/layout/hierarchy1"/>
    <dgm:cxn modelId="{87311EC8-0E0E-42F9-8352-E311F154F16B}" type="presParOf" srcId="{32EA8F7F-B487-423B-9AF6-8E79EFA0DB43}" destId="{68B32B8E-5B31-470D-A8E1-E82A4F8E73FF}" srcOrd="2" destOrd="0" presId="urn:microsoft.com/office/officeart/2005/8/layout/hierarchy1"/>
    <dgm:cxn modelId="{D52D9D91-B5B3-447F-8408-B216F4863C78}" type="presParOf" srcId="{32EA8F7F-B487-423B-9AF6-8E79EFA0DB43}" destId="{DBF2E02A-AB3B-4AE7-851A-080B5ECC66A8}" srcOrd="3" destOrd="0" presId="urn:microsoft.com/office/officeart/2005/8/layout/hierarchy1"/>
    <dgm:cxn modelId="{77029151-756D-44B1-8C93-C8D317D6F528}" type="presParOf" srcId="{DBF2E02A-AB3B-4AE7-851A-080B5ECC66A8}" destId="{8F793532-27B0-4A96-96D2-0677D6B05808}" srcOrd="0" destOrd="0" presId="urn:microsoft.com/office/officeart/2005/8/layout/hierarchy1"/>
    <dgm:cxn modelId="{78D9678B-E418-44CC-875D-7271641685D1}" type="presParOf" srcId="{8F793532-27B0-4A96-96D2-0677D6B05808}" destId="{F10FD840-7C1B-4994-8883-2902447E28B8}" srcOrd="0" destOrd="0" presId="urn:microsoft.com/office/officeart/2005/8/layout/hierarchy1"/>
    <dgm:cxn modelId="{843AAFE2-2AD5-45C1-A3CF-39C9661504A4}" type="presParOf" srcId="{8F793532-27B0-4A96-96D2-0677D6B05808}" destId="{9EEE4F58-1AC3-4A7A-92FA-97C1774936BE}" srcOrd="1" destOrd="0" presId="urn:microsoft.com/office/officeart/2005/8/layout/hierarchy1"/>
    <dgm:cxn modelId="{E2078A0C-D8A8-4113-87BC-BB01DC6A419E}" type="presParOf" srcId="{DBF2E02A-AB3B-4AE7-851A-080B5ECC66A8}" destId="{8C19D657-FF6B-4FE7-8DA5-20C40051573F}" srcOrd="1" destOrd="0" presId="urn:microsoft.com/office/officeart/2005/8/layout/hierarchy1"/>
    <dgm:cxn modelId="{4E681D08-733D-4CBF-BB9D-BD632C3B9748}" type="presParOf" srcId="{32EA8F7F-B487-423B-9AF6-8E79EFA0DB43}" destId="{0A2D77F7-600C-4977-B10D-F4DEB8CBE52C}" srcOrd="4" destOrd="0" presId="urn:microsoft.com/office/officeart/2005/8/layout/hierarchy1"/>
    <dgm:cxn modelId="{7668B43E-FAA2-4908-B070-C19B374EF5DB}" type="presParOf" srcId="{32EA8F7F-B487-423B-9AF6-8E79EFA0DB43}" destId="{D4FBB6CF-5635-4A05-9E63-E98A23B7D78E}" srcOrd="5" destOrd="0" presId="urn:microsoft.com/office/officeart/2005/8/layout/hierarchy1"/>
    <dgm:cxn modelId="{F8313B25-F7E4-4A82-94EA-1CDA2A620A30}" type="presParOf" srcId="{D4FBB6CF-5635-4A05-9E63-E98A23B7D78E}" destId="{0A7B627F-1464-4777-98E3-430F9DD8EA4A}" srcOrd="0" destOrd="0" presId="urn:microsoft.com/office/officeart/2005/8/layout/hierarchy1"/>
    <dgm:cxn modelId="{249FE943-0D53-4BB4-A65D-BCF404BC79CD}" type="presParOf" srcId="{0A7B627F-1464-4777-98E3-430F9DD8EA4A}" destId="{38C08B88-8987-4464-B333-C08178C257F5}" srcOrd="0" destOrd="0" presId="urn:microsoft.com/office/officeart/2005/8/layout/hierarchy1"/>
    <dgm:cxn modelId="{B728ECEC-9F5E-484B-B5EA-35B8848D4F8E}" type="presParOf" srcId="{0A7B627F-1464-4777-98E3-430F9DD8EA4A}" destId="{3AC990A9-F440-434B-BAA0-CCA22C8EBB55}" srcOrd="1" destOrd="0" presId="urn:microsoft.com/office/officeart/2005/8/layout/hierarchy1"/>
    <dgm:cxn modelId="{F9F7FC6E-5226-4B40-A8F8-EFC95C7A4945}" type="presParOf" srcId="{D4FBB6CF-5635-4A05-9E63-E98A23B7D78E}" destId="{939489CC-AFD8-4107-B66A-918D6C5F34D5}" srcOrd="1" destOrd="0" presId="urn:microsoft.com/office/officeart/2005/8/layout/hierarchy1"/>
    <dgm:cxn modelId="{290C6FA3-197B-4CC2-AC61-D7050B550C87}" type="presParOf" srcId="{32EA8F7F-B487-423B-9AF6-8E79EFA0DB43}" destId="{A619959C-0B7B-4591-B335-0E73193F0A23}" srcOrd="6" destOrd="0" presId="urn:microsoft.com/office/officeart/2005/8/layout/hierarchy1"/>
    <dgm:cxn modelId="{D2A78280-C1B7-4FB0-B7E5-807DE5BB6E3C}" type="presParOf" srcId="{32EA8F7F-B487-423B-9AF6-8E79EFA0DB43}" destId="{7498CF17-7F9A-49F9-B405-405DDDF343B1}" srcOrd="7" destOrd="0" presId="urn:microsoft.com/office/officeart/2005/8/layout/hierarchy1"/>
    <dgm:cxn modelId="{81187550-73D2-4CD0-B2ED-70C7B4F5E084}" type="presParOf" srcId="{7498CF17-7F9A-49F9-B405-405DDDF343B1}" destId="{AF699115-4278-4792-BD33-D9EFF228FE23}" srcOrd="0" destOrd="0" presId="urn:microsoft.com/office/officeart/2005/8/layout/hierarchy1"/>
    <dgm:cxn modelId="{16FE9823-783A-4C66-B349-C1DE40F54E19}" type="presParOf" srcId="{AF699115-4278-4792-BD33-D9EFF228FE23}" destId="{5E8054B3-8769-48E9-90BF-544C1B9AF29F}" srcOrd="0" destOrd="0" presId="urn:microsoft.com/office/officeart/2005/8/layout/hierarchy1"/>
    <dgm:cxn modelId="{60456CBE-C72F-46D5-95CA-CBDAE23C4FD1}" type="presParOf" srcId="{AF699115-4278-4792-BD33-D9EFF228FE23}" destId="{87E9B559-2D78-4A98-8A0E-1A817A88744E}" srcOrd="1" destOrd="0" presId="urn:microsoft.com/office/officeart/2005/8/layout/hierarchy1"/>
    <dgm:cxn modelId="{CBECFA5F-7879-406F-B695-10F056AB611C}" type="presParOf" srcId="{7498CF17-7F9A-49F9-B405-405DDDF343B1}" destId="{2173720C-A102-43F9-B423-ADDCAFD759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697631-C7E3-4317-B6D3-33E9913A02EB}" type="doc">
      <dgm:prSet loTypeId="urn:microsoft.com/office/officeart/2005/8/layout/hierarchy1" loCatId="hierarchy" qsTypeId="urn:microsoft.com/office/officeart/2005/8/quickstyle/3d4" qsCatId="3D" csTypeId="urn:microsoft.com/office/officeart/2005/8/colors/colorful5" csCatId="colorful" phldr="1"/>
      <dgm:spPr/>
      <dgm:t>
        <a:bodyPr/>
        <a:lstStyle/>
        <a:p>
          <a:pPr rtl="1"/>
          <a:endParaRPr lang="ar-SA"/>
        </a:p>
      </dgm:t>
    </dgm:pt>
    <dgm:pt modelId="{1A7EA687-4907-4B19-A0B5-D97DEFE4710C}" type="asst">
      <dgm:prSet phldrT="[نص]" custT="1"/>
      <dgm:spPr/>
      <dgm:t>
        <a:bodyPr/>
        <a:lstStyle/>
        <a:p>
          <a:pPr rtl="1"/>
          <a:r>
            <a:rPr lang="ar-SA" sz="2800" dirty="0">
              <a:solidFill>
                <a:schemeClr val="tx2"/>
              </a:solidFill>
            </a:rPr>
            <a:t>مكونات مادية </a:t>
          </a:r>
          <a:r>
            <a:rPr lang="en-US" sz="2800" dirty="0">
              <a:solidFill>
                <a:schemeClr val="tx2"/>
              </a:solidFill>
            </a:rPr>
            <a:t>Hardware</a:t>
          </a:r>
          <a:endParaRPr lang="ar-SA" sz="2800" dirty="0"/>
        </a:p>
      </dgm:t>
    </dgm:pt>
    <dgm:pt modelId="{05CA7468-96B8-46A1-BD09-137D39822F75}" type="parTrans" cxnId="{E7A57FDA-259F-4AAE-BC56-4B795D2C28C9}">
      <dgm:prSet/>
      <dgm:spPr/>
      <dgm:t>
        <a:bodyPr/>
        <a:lstStyle/>
        <a:p>
          <a:pPr rtl="1"/>
          <a:endParaRPr lang="ar-SA" sz="2000"/>
        </a:p>
      </dgm:t>
    </dgm:pt>
    <dgm:pt modelId="{5E4D8298-FC4B-4221-A0C1-A4B978C3623C}" type="sibTrans" cxnId="{E7A57FDA-259F-4AAE-BC56-4B795D2C28C9}">
      <dgm:prSet/>
      <dgm:spPr/>
      <dgm:t>
        <a:bodyPr/>
        <a:lstStyle/>
        <a:p>
          <a:pPr rtl="1"/>
          <a:endParaRPr lang="ar-SA"/>
        </a:p>
      </dgm:t>
    </dgm:pt>
    <dgm:pt modelId="{009E415A-ED1E-4A29-AA4A-0BB5FF5E26A3}" type="asst">
      <dgm:prSet phldrT="[نص]" custT="1"/>
      <dgm:spPr/>
      <dgm:t>
        <a:bodyPr/>
        <a:lstStyle/>
        <a:p>
          <a:pPr rtl="1"/>
          <a:r>
            <a:rPr lang="ar-SA" sz="2000"/>
            <a:t>وحدات الإدخال </a:t>
          </a:r>
        </a:p>
        <a:p>
          <a:pPr rtl="1"/>
          <a:r>
            <a:rPr lang="en-US" sz="2000"/>
            <a:t>Input Units</a:t>
          </a:r>
          <a:endParaRPr lang="ar-SA" sz="2000" dirty="0"/>
        </a:p>
      </dgm:t>
    </dgm:pt>
    <dgm:pt modelId="{D1517257-DAE1-4D4F-9F46-68BF32A231F7}" type="parTrans" cxnId="{C575CC9B-0965-4171-8D92-B28CC1E569CB}">
      <dgm:prSet/>
      <dgm:spPr/>
      <dgm:t>
        <a:bodyPr/>
        <a:lstStyle/>
        <a:p>
          <a:pPr rtl="1"/>
          <a:endParaRPr lang="ar-SA" sz="2000"/>
        </a:p>
      </dgm:t>
    </dgm:pt>
    <dgm:pt modelId="{5E9BFEDE-FC9A-4929-B462-3922B6114368}" type="sibTrans" cxnId="{C575CC9B-0965-4171-8D92-B28CC1E569CB}">
      <dgm:prSet/>
      <dgm:spPr/>
      <dgm:t>
        <a:bodyPr/>
        <a:lstStyle/>
        <a:p>
          <a:pPr rtl="1"/>
          <a:endParaRPr lang="ar-SA"/>
        </a:p>
      </dgm:t>
    </dgm:pt>
    <dgm:pt modelId="{39B348CF-B195-49AC-83D2-7078EC42E573}" type="asst">
      <dgm:prSet phldrT="[نص]" custT="1"/>
      <dgm:spPr/>
      <dgm:t>
        <a:bodyPr/>
        <a:lstStyle/>
        <a:p>
          <a:pPr rtl="1"/>
          <a:r>
            <a:rPr lang="ar-SA" sz="2000"/>
            <a:t>وحدات التخزين الثانوية</a:t>
          </a:r>
        </a:p>
        <a:p>
          <a:pPr rtl="1"/>
          <a:r>
            <a:rPr lang="en-US" sz="2000"/>
            <a:t>Storage Devices </a:t>
          </a:r>
          <a:endParaRPr lang="ar-SA" sz="2000" dirty="0"/>
        </a:p>
      </dgm:t>
    </dgm:pt>
    <dgm:pt modelId="{4BDBE505-EFB0-42ED-818E-DD4A5E3A7C1C}" type="parTrans" cxnId="{4BEB23BD-3A10-45B6-9D67-DD92C810FCDE}">
      <dgm:prSet/>
      <dgm:spPr/>
      <dgm:t>
        <a:bodyPr/>
        <a:lstStyle/>
        <a:p>
          <a:pPr rtl="1"/>
          <a:endParaRPr lang="ar-SA" sz="2000"/>
        </a:p>
      </dgm:t>
    </dgm:pt>
    <dgm:pt modelId="{944E1C24-4A7D-4F65-804F-C5AD7A7058D3}" type="sibTrans" cxnId="{4BEB23BD-3A10-45B6-9D67-DD92C810FCDE}">
      <dgm:prSet/>
      <dgm:spPr/>
      <dgm:t>
        <a:bodyPr/>
        <a:lstStyle/>
        <a:p>
          <a:pPr rtl="1"/>
          <a:endParaRPr lang="ar-SA"/>
        </a:p>
      </dgm:t>
    </dgm:pt>
    <dgm:pt modelId="{F24DB9EC-B455-4463-AD6F-690C000C4832}" type="asst">
      <dgm:prSet phldrT="[نص]" custT="1"/>
      <dgm:spPr/>
      <dgm:t>
        <a:bodyPr/>
        <a:lstStyle/>
        <a:p>
          <a:pPr rtl="1"/>
          <a:r>
            <a:rPr lang="ar-SA" sz="2000"/>
            <a:t>وحدات الإخراج</a:t>
          </a:r>
        </a:p>
        <a:p>
          <a:pPr rtl="1"/>
          <a:r>
            <a:rPr lang="en-US" sz="2000"/>
            <a:t>Output Unit</a:t>
          </a:r>
          <a:endParaRPr lang="ar-SA" sz="2000" dirty="0"/>
        </a:p>
      </dgm:t>
    </dgm:pt>
    <dgm:pt modelId="{9D0F1077-7F26-4640-AEC5-BA81FB135421}" type="parTrans" cxnId="{34F754C7-4964-4D28-BE00-7285A1244F37}">
      <dgm:prSet/>
      <dgm:spPr/>
      <dgm:t>
        <a:bodyPr/>
        <a:lstStyle/>
        <a:p>
          <a:pPr rtl="1"/>
          <a:endParaRPr lang="ar-SA" sz="2000"/>
        </a:p>
      </dgm:t>
    </dgm:pt>
    <dgm:pt modelId="{D124240B-E5EB-4A44-99BD-3DC453119C9A}" type="sibTrans" cxnId="{34F754C7-4964-4D28-BE00-7285A1244F37}">
      <dgm:prSet/>
      <dgm:spPr/>
      <dgm:t>
        <a:bodyPr/>
        <a:lstStyle/>
        <a:p>
          <a:pPr rtl="1"/>
          <a:endParaRPr lang="ar-SA"/>
        </a:p>
      </dgm:t>
    </dgm:pt>
    <dgm:pt modelId="{DAD1ADCB-B236-4D4F-A982-AD619B2DB386}" type="asst">
      <dgm:prSet phldrT="[نص]" custT="1"/>
      <dgm:spPr/>
      <dgm:t>
        <a:bodyPr/>
        <a:lstStyle/>
        <a:p>
          <a:pPr rtl="1"/>
          <a:r>
            <a:rPr lang="ar-SA" sz="2000" dirty="0"/>
            <a:t>وحدة المعالجة المركزية </a:t>
          </a:r>
        </a:p>
        <a:p>
          <a:pPr rtl="1"/>
          <a:r>
            <a:rPr lang="en-US" sz="2000" dirty="0"/>
            <a:t>Central Processing Unit (CPU)</a:t>
          </a:r>
          <a:endParaRPr lang="ar-SA" sz="2000" dirty="0"/>
        </a:p>
      </dgm:t>
    </dgm:pt>
    <dgm:pt modelId="{F2164D23-C703-41D3-B29C-733C2D11CF8E}" type="sibTrans" cxnId="{A94B2F2A-6C67-4150-B8F8-01B7C14BD7BA}">
      <dgm:prSet/>
      <dgm:spPr/>
      <dgm:t>
        <a:bodyPr/>
        <a:lstStyle/>
        <a:p>
          <a:pPr rtl="1"/>
          <a:endParaRPr lang="ar-SA"/>
        </a:p>
      </dgm:t>
    </dgm:pt>
    <dgm:pt modelId="{8D133C75-3873-4A39-831D-28266A4A62E5}" type="parTrans" cxnId="{A94B2F2A-6C67-4150-B8F8-01B7C14BD7BA}">
      <dgm:prSet/>
      <dgm:spPr/>
      <dgm:t>
        <a:bodyPr/>
        <a:lstStyle/>
        <a:p>
          <a:pPr rtl="1"/>
          <a:endParaRPr lang="ar-SA" sz="2000"/>
        </a:p>
      </dgm:t>
    </dgm:pt>
    <dgm:pt modelId="{93074C63-965F-460A-A52E-F837574AEDED}" type="pres">
      <dgm:prSet presAssocID="{7C697631-C7E3-4317-B6D3-33E9913A02EB}" presName="hierChild1" presStyleCnt="0">
        <dgm:presLayoutVars>
          <dgm:chPref val="1"/>
          <dgm:dir/>
          <dgm:animOne val="branch"/>
          <dgm:animLvl val="lvl"/>
          <dgm:resizeHandles/>
        </dgm:presLayoutVars>
      </dgm:prSet>
      <dgm:spPr/>
    </dgm:pt>
    <dgm:pt modelId="{7F814359-D8F1-4888-8580-D4D651F5FCD6}" type="pres">
      <dgm:prSet presAssocID="{1A7EA687-4907-4B19-A0B5-D97DEFE4710C}" presName="hierRoot1" presStyleCnt="0"/>
      <dgm:spPr/>
    </dgm:pt>
    <dgm:pt modelId="{D0B889A3-395D-44BA-BCF2-6A3D2FA83EC9}" type="pres">
      <dgm:prSet presAssocID="{1A7EA687-4907-4B19-A0B5-D97DEFE4710C}" presName="composite" presStyleCnt="0"/>
      <dgm:spPr/>
    </dgm:pt>
    <dgm:pt modelId="{A3F90DD7-857A-46B2-A060-81D2F5B680A0}" type="pres">
      <dgm:prSet presAssocID="{1A7EA687-4907-4B19-A0B5-D97DEFE4710C}" presName="background" presStyleLbl="node0" presStyleIdx="0" presStyleCnt="1"/>
      <dgm:spPr/>
    </dgm:pt>
    <dgm:pt modelId="{06C8511D-3108-4E20-AD14-1D1D27E1E318}" type="pres">
      <dgm:prSet presAssocID="{1A7EA687-4907-4B19-A0B5-D97DEFE4710C}" presName="text" presStyleLbl="fgAcc0" presStyleIdx="0" presStyleCnt="1">
        <dgm:presLayoutVars>
          <dgm:chPref val="3"/>
        </dgm:presLayoutVars>
      </dgm:prSet>
      <dgm:spPr/>
    </dgm:pt>
    <dgm:pt modelId="{7A87D8AB-992D-4DDD-971B-AFE20C2CDE0A}" type="pres">
      <dgm:prSet presAssocID="{1A7EA687-4907-4B19-A0B5-D97DEFE4710C}" presName="hierChild2" presStyleCnt="0"/>
      <dgm:spPr/>
    </dgm:pt>
    <dgm:pt modelId="{AFDED531-78A7-4439-A200-3AE467855A95}" type="pres">
      <dgm:prSet presAssocID="{4BDBE505-EFB0-42ED-818E-DD4A5E3A7C1C}" presName="Name10" presStyleLbl="parChTrans1D2" presStyleIdx="0" presStyleCnt="4"/>
      <dgm:spPr/>
    </dgm:pt>
    <dgm:pt modelId="{C9D24597-3922-4A25-98A6-049ACF324FED}" type="pres">
      <dgm:prSet presAssocID="{39B348CF-B195-49AC-83D2-7078EC42E573}" presName="hierRoot2" presStyleCnt="0"/>
      <dgm:spPr/>
    </dgm:pt>
    <dgm:pt modelId="{4A05C2F6-AA3A-4B88-B9E4-55DFE4FC78FE}" type="pres">
      <dgm:prSet presAssocID="{39B348CF-B195-49AC-83D2-7078EC42E573}" presName="composite2" presStyleCnt="0"/>
      <dgm:spPr/>
    </dgm:pt>
    <dgm:pt modelId="{598283D2-CC78-4118-AA45-9DA6BF8637A2}" type="pres">
      <dgm:prSet presAssocID="{39B348CF-B195-49AC-83D2-7078EC42E573}" presName="background2" presStyleLbl="asst0" presStyleIdx="0" presStyleCnt="4"/>
      <dgm:spPr/>
    </dgm:pt>
    <dgm:pt modelId="{DD50A9E2-6A65-4551-B016-BCEBB632EB5E}" type="pres">
      <dgm:prSet presAssocID="{39B348CF-B195-49AC-83D2-7078EC42E573}" presName="text2" presStyleLbl="fgAcc2" presStyleIdx="0" presStyleCnt="4">
        <dgm:presLayoutVars>
          <dgm:chPref val="3"/>
        </dgm:presLayoutVars>
      </dgm:prSet>
      <dgm:spPr/>
    </dgm:pt>
    <dgm:pt modelId="{5DC71A07-6742-4952-B7EF-590EF533A571}" type="pres">
      <dgm:prSet presAssocID="{39B348CF-B195-49AC-83D2-7078EC42E573}" presName="hierChild3" presStyleCnt="0"/>
      <dgm:spPr/>
    </dgm:pt>
    <dgm:pt modelId="{DDD4F70F-DBFB-4461-A43E-702674BCE8FE}" type="pres">
      <dgm:prSet presAssocID="{9D0F1077-7F26-4640-AEC5-BA81FB135421}" presName="Name10" presStyleLbl="parChTrans1D2" presStyleIdx="1" presStyleCnt="4"/>
      <dgm:spPr/>
    </dgm:pt>
    <dgm:pt modelId="{D45F36DE-BBF8-4E9C-BFF9-7BFA1EB6B7E3}" type="pres">
      <dgm:prSet presAssocID="{F24DB9EC-B455-4463-AD6F-690C000C4832}" presName="hierRoot2" presStyleCnt="0"/>
      <dgm:spPr/>
    </dgm:pt>
    <dgm:pt modelId="{DB2E9C48-4E3F-4155-880A-8E98E90C4195}" type="pres">
      <dgm:prSet presAssocID="{F24DB9EC-B455-4463-AD6F-690C000C4832}" presName="composite2" presStyleCnt="0"/>
      <dgm:spPr/>
    </dgm:pt>
    <dgm:pt modelId="{3FFD1B15-32C9-426D-9933-9E266EC82036}" type="pres">
      <dgm:prSet presAssocID="{F24DB9EC-B455-4463-AD6F-690C000C4832}" presName="background2" presStyleLbl="asst0" presStyleIdx="1" presStyleCnt="4"/>
      <dgm:spPr/>
    </dgm:pt>
    <dgm:pt modelId="{D870F76D-D17F-43F7-971A-F0442BFA5054}" type="pres">
      <dgm:prSet presAssocID="{F24DB9EC-B455-4463-AD6F-690C000C4832}" presName="text2" presStyleLbl="fgAcc2" presStyleIdx="1" presStyleCnt="4">
        <dgm:presLayoutVars>
          <dgm:chPref val="3"/>
        </dgm:presLayoutVars>
      </dgm:prSet>
      <dgm:spPr/>
    </dgm:pt>
    <dgm:pt modelId="{1FE6BB7C-B027-43D3-96F1-788CA85CFAEC}" type="pres">
      <dgm:prSet presAssocID="{F24DB9EC-B455-4463-AD6F-690C000C4832}" presName="hierChild3" presStyleCnt="0"/>
      <dgm:spPr/>
    </dgm:pt>
    <dgm:pt modelId="{20C78E8F-E4A5-4F93-8ED3-B0E6E4C016E1}" type="pres">
      <dgm:prSet presAssocID="{8D133C75-3873-4A39-831D-28266A4A62E5}" presName="Name10" presStyleLbl="parChTrans1D2" presStyleIdx="2" presStyleCnt="4"/>
      <dgm:spPr/>
    </dgm:pt>
    <dgm:pt modelId="{0F812218-ECEB-488A-8603-FDEDBD2003FE}" type="pres">
      <dgm:prSet presAssocID="{DAD1ADCB-B236-4D4F-A982-AD619B2DB386}" presName="hierRoot2" presStyleCnt="0"/>
      <dgm:spPr/>
    </dgm:pt>
    <dgm:pt modelId="{5A16AB89-0871-4FF5-9905-7EE3CD10372C}" type="pres">
      <dgm:prSet presAssocID="{DAD1ADCB-B236-4D4F-A982-AD619B2DB386}" presName="composite2" presStyleCnt="0"/>
      <dgm:spPr/>
    </dgm:pt>
    <dgm:pt modelId="{1B89CD80-64A5-4168-BCF0-EEF82D17A27C}" type="pres">
      <dgm:prSet presAssocID="{DAD1ADCB-B236-4D4F-A982-AD619B2DB386}" presName="background2" presStyleLbl="asst0" presStyleIdx="2" presStyleCnt="4"/>
      <dgm:spPr/>
    </dgm:pt>
    <dgm:pt modelId="{C9809D3E-E69B-4FE0-AC84-8E36BF855F1C}" type="pres">
      <dgm:prSet presAssocID="{DAD1ADCB-B236-4D4F-A982-AD619B2DB386}" presName="text2" presStyleLbl="fgAcc2" presStyleIdx="2" presStyleCnt="4">
        <dgm:presLayoutVars>
          <dgm:chPref val="3"/>
        </dgm:presLayoutVars>
      </dgm:prSet>
      <dgm:spPr/>
    </dgm:pt>
    <dgm:pt modelId="{860D2D30-6140-4D91-AB27-15AC5B091829}" type="pres">
      <dgm:prSet presAssocID="{DAD1ADCB-B236-4D4F-A982-AD619B2DB386}" presName="hierChild3" presStyleCnt="0"/>
      <dgm:spPr/>
    </dgm:pt>
    <dgm:pt modelId="{3B18E8E5-696F-4EEB-BE55-E48319B794DB}" type="pres">
      <dgm:prSet presAssocID="{D1517257-DAE1-4D4F-9F46-68BF32A231F7}" presName="Name10" presStyleLbl="parChTrans1D2" presStyleIdx="3" presStyleCnt="4"/>
      <dgm:spPr/>
    </dgm:pt>
    <dgm:pt modelId="{3148BEE3-16A0-4F91-9DFA-F2F35CD13CF0}" type="pres">
      <dgm:prSet presAssocID="{009E415A-ED1E-4A29-AA4A-0BB5FF5E26A3}" presName="hierRoot2" presStyleCnt="0"/>
      <dgm:spPr/>
    </dgm:pt>
    <dgm:pt modelId="{A608A997-493C-444A-814C-3A2C50E3AA08}" type="pres">
      <dgm:prSet presAssocID="{009E415A-ED1E-4A29-AA4A-0BB5FF5E26A3}" presName="composite2" presStyleCnt="0"/>
      <dgm:spPr/>
    </dgm:pt>
    <dgm:pt modelId="{67C8186A-7535-432A-80EE-7B14389D3328}" type="pres">
      <dgm:prSet presAssocID="{009E415A-ED1E-4A29-AA4A-0BB5FF5E26A3}" presName="background2" presStyleLbl="asst0" presStyleIdx="3" presStyleCnt="4"/>
      <dgm:spPr/>
    </dgm:pt>
    <dgm:pt modelId="{50BC9E47-6F1E-454E-8D18-38026FD896CC}" type="pres">
      <dgm:prSet presAssocID="{009E415A-ED1E-4A29-AA4A-0BB5FF5E26A3}" presName="text2" presStyleLbl="fgAcc2" presStyleIdx="3" presStyleCnt="4">
        <dgm:presLayoutVars>
          <dgm:chPref val="3"/>
        </dgm:presLayoutVars>
      </dgm:prSet>
      <dgm:spPr/>
    </dgm:pt>
    <dgm:pt modelId="{5B513F60-303F-4BB7-ABDC-3FB8BBF14671}" type="pres">
      <dgm:prSet presAssocID="{009E415A-ED1E-4A29-AA4A-0BB5FF5E26A3}" presName="hierChild3" presStyleCnt="0"/>
      <dgm:spPr/>
    </dgm:pt>
  </dgm:ptLst>
  <dgm:cxnLst>
    <dgm:cxn modelId="{19DC7627-41DD-4D7F-BC70-74E28EC0E390}" type="presOf" srcId="{39B348CF-B195-49AC-83D2-7078EC42E573}" destId="{DD50A9E2-6A65-4551-B016-BCEBB632EB5E}" srcOrd="0" destOrd="0" presId="urn:microsoft.com/office/officeart/2005/8/layout/hierarchy1"/>
    <dgm:cxn modelId="{090828B7-4DED-4654-908A-5FCDF1123B56}" type="presOf" srcId="{F24DB9EC-B455-4463-AD6F-690C000C4832}" destId="{D870F76D-D17F-43F7-971A-F0442BFA5054}" srcOrd="0" destOrd="0" presId="urn:microsoft.com/office/officeart/2005/8/layout/hierarchy1"/>
    <dgm:cxn modelId="{4BEB23BD-3A10-45B6-9D67-DD92C810FCDE}" srcId="{1A7EA687-4907-4B19-A0B5-D97DEFE4710C}" destId="{39B348CF-B195-49AC-83D2-7078EC42E573}" srcOrd="0" destOrd="0" parTransId="{4BDBE505-EFB0-42ED-818E-DD4A5E3A7C1C}" sibTransId="{944E1C24-4A7D-4F65-804F-C5AD7A7058D3}"/>
    <dgm:cxn modelId="{87085ECB-712A-49AD-B68A-53B11861278A}" type="presOf" srcId="{9D0F1077-7F26-4640-AEC5-BA81FB135421}" destId="{DDD4F70F-DBFB-4461-A43E-702674BCE8FE}" srcOrd="0" destOrd="0" presId="urn:microsoft.com/office/officeart/2005/8/layout/hierarchy1"/>
    <dgm:cxn modelId="{46B11995-9839-4042-A5DF-CFFCA426B0C4}" type="presOf" srcId="{7C697631-C7E3-4317-B6D3-33E9913A02EB}" destId="{93074C63-965F-460A-A52E-F837574AEDED}" srcOrd="0" destOrd="0" presId="urn:microsoft.com/office/officeart/2005/8/layout/hierarchy1"/>
    <dgm:cxn modelId="{E7A57FDA-259F-4AAE-BC56-4B795D2C28C9}" srcId="{7C697631-C7E3-4317-B6D3-33E9913A02EB}" destId="{1A7EA687-4907-4B19-A0B5-D97DEFE4710C}" srcOrd="0" destOrd="0" parTransId="{05CA7468-96B8-46A1-BD09-137D39822F75}" sibTransId="{5E4D8298-FC4B-4221-A0C1-A4B978C3623C}"/>
    <dgm:cxn modelId="{C575CC9B-0965-4171-8D92-B28CC1E569CB}" srcId="{1A7EA687-4907-4B19-A0B5-D97DEFE4710C}" destId="{009E415A-ED1E-4A29-AA4A-0BB5FF5E26A3}" srcOrd="3" destOrd="0" parTransId="{D1517257-DAE1-4D4F-9F46-68BF32A231F7}" sibTransId="{5E9BFEDE-FC9A-4929-B462-3922B6114368}"/>
    <dgm:cxn modelId="{FEDBAF76-CCD2-4C93-BB10-413B5D3757F7}" type="presOf" srcId="{8D133C75-3873-4A39-831D-28266A4A62E5}" destId="{20C78E8F-E4A5-4F93-8ED3-B0E6E4C016E1}" srcOrd="0" destOrd="0" presId="urn:microsoft.com/office/officeart/2005/8/layout/hierarchy1"/>
    <dgm:cxn modelId="{509D5370-EB10-4C99-B2BD-D524BC0BB090}" type="presOf" srcId="{D1517257-DAE1-4D4F-9F46-68BF32A231F7}" destId="{3B18E8E5-696F-4EEB-BE55-E48319B794DB}" srcOrd="0" destOrd="0" presId="urn:microsoft.com/office/officeart/2005/8/layout/hierarchy1"/>
    <dgm:cxn modelId="{DF1EC9AA-23D6-49A8-AEB8-F58C46E1823B}" type="presOf" srcId="{1A7EA687-4907-4B19-A0B5-D97DEFE4710C}" destId="{06C8511D-3108-4E20-AD14-1D1D27E1E318}" srcOrd="0" destOrd="0" presId="urn:microsoft.com/office/officeart/2005/8/layout/hierarchy1"/>
    <dgm:cxn modelId="{A044D095-7972-462E-99E6-E04D2D228792}" type="presOf" srcId="{4BDBE505-EFB0-42ED-818E-DD4A5E3A7C1C}" destId="{AFDED531-78A7-4439-A200-3AE467855A95}" srcOrd="0" destOrd="0" presId="urn:microsoft.com/office/officeart/2005/8/layout/hierarchy1"/>
    <dgm:cxn modelId="{34F754C7-4964-4D28-BE00-7285A1244F37}" srcId="{1A7EA687-4907-4B19-A0B5-D97DEFE4710C}" destId="{F24DB9EC-B455-4463-AD6F-690C000C4832}" srcOrd="1" destOrd="0" parTransId="{9D0F1077-7F26-4640-AEC5-BA81FB135421}" sibTransId="{D124240B-E5EB-4A44-99BD-3DC453119C9A}"/>
    <dgm:cxn modelId="{5705EB27-7ABE-44EF-8B41-48329D5F5C30}" type="presOf" srcId="{DAD1ADCB-B236-4D4F-A982-AD619B2DB386}" destId="{C9809D3E-E69B-4FE0-AC84-8E36BF855F1C}" srcOrd="0" destOrd="0" presId="urn:microsoft.com/office/officeart/2005/8/layout/hierarchy1"/>
    <dgm:cxn modelId="{39083D9F-330F-4BA8-B30D-C74BB525659E}" type="presOf" srcId="{009E415A-ED1E-4A29-AA4A-0BB5FF5E26A3}" destId="{50BC9E47-6F1E-454E-8D18-38026FD896CC}" srcOrd="0" destOrd="0" presId="urn:microsoft.com/office/officeart/2005/8/layout/hierarchy1"/>
    <dgm:cxn modelId="{A94B2F2A-6C67-4150-B8F8-01B7C14BD7BA}" srcId="{1A7EA687-4907-4B19-A0B5-D97DEFE4710C}" destId="{DAD1ADCB-B236-4D4F-A982-AD619B2DB386}" srcOrd="2" destOrd="0" parTransId="{8D133C75-3873-4A39-831D-28266A4A62E5}" sibTransId="{F2164D23-C703-41D3-B29C-733C2D11CF8E}"/>
    <dgm:cxn modelId="{8191C386-9600-4303-8648-10B37F55130C}" type="presParOf" srcId="{93074C63-965F-460A-A52E-F837574AEDED}" destId="{7F814359-D8F1-4888-8580-D4D651F5FCD6}" srcOrd="0" destOrd="0" presId="urn:microsoft.com/office/officeart/2005/8/layout/hierarchy1"/>
    <dgm:cxn modelId="{945FA29A-DFA7-4C11-BC66-0DB52865F9C8}" type="presParOf" srcId="{7F814359-D8F1-4888-8580-D4D651F5FCD6}" destId="{D0B889A3-395D-44BA-BCF2-6A3D2FA83EC9}" srcOrd="0" destOrd="0" presId="urn:microsoft.com/office/officeart/2005/8/layout/hierarchy1"/>
    <dgm:cxn modelId="{67D71788-85A2-40A8-A6F2-6BC761A3AA8D}" type="presParOf" srcId="{D0B889A3-395D-44BA-BCF2-6A3D2FA83EC9}" destId="{A3F90DD7-857A-46B2-A060-81D2F5B680A0}" srcOrd="0" destOrd="0" presId="urn:microsoft.com/office/officeart/2005/8/layout/hierarchy1"/>
    <dgm:cxn modelId="{B269008D-1866-4835-BF14-E3C7CEF72535}" type="presParOf" srcId="{D0B889A3-395D-44BA-BCF2-6A3D2FA83EC9}" destId="{06C8511D-3108-4E20-AD14-1D1D27E1E318}" srcOrd="1" destOrd="0" presId="urn:microsoft.com/office/officeart/2005/8/layout/hierarchy1"/>
    <dgm:cxn modelId="{2DF26F93-BAA8-432F-8A83-6730E0C42117}" type="presParOf" srcId="{7F814359-D8F1-4888-8580-D4D651F5FCD6}" destId="{7A87D8AB-992D-4DDD-971B-AFE20C2CDE0A}" srcOrd="1" destOrd="0" presId="urn:microsoft.com/office/officeart/2005/8/layout/hierarchy1"/>
    <dgm:cxn modelId="{27B06F1E-5951-4356-ABFD-4D4FA5268328}" type="presParOf" srcId="{7A87D8AB-992D-4DDD-971B-AFE20C2CDE0A}" destId="{AFDED531-78A7-4439-A200-3AE467855A95}" srcOrd="0" destOrd="0" presId="urn:microsoft.com/office/officeart/2005/8/layout/hierarchy1"/>
    <dgm:cxn modelId="{87B43595-1167-4588-8F73-1E7A8E90A522}" type="presParOf" srcId="{7A87D8AB-992D-4DDD-971B-AFE20C2CDE0A}" destId="{C9D24597-3922-4A25-98A6-049ACF324FED}" srcOrd="1" destOrd="0" presId="urn:microsoft.com/office/officeart/2005/8/layout/hierarchy1"/>
    <dgm:cxn modelId="{229ADFD8-88B8-4125-AE99-243134008E81}" type="presParOf" srcId="{C9D24597-3922-4A25-98A6-049ACF324FED}" destId="{4A05C2F6-AA3A-4B88-B9E4-55DFE4FC78FE}" srcOrd="0" destOrd="0" presId="urn:microsoft.com/office/officeart/2005/8/layout/hierarchy1"/>
    <dgm:cxn modelId="{6B8138F0-5B12-4CD1-8CFB-821EA395DF3C}" type="presParOf" srcId="{4A05C2F6-AA3A-4B88-B9E4-55DFE4FC78FE}" destId="{598283D2-CC78-4118-AA45-9DA6BF8637A2}" srcOrd="0" destOrd="0" presId="urn:microsoft.com/office/officeart/2005/8/layout/hierarchy1"/>
    <dgm:cxn modelId="{DAD59D0A-50FE-4024-9A8A-03F11110ED76}" type="presParOf" srcId="{4A05C2F6-AA3A-4B88-B9E4-55DFE4FC78FE}" destId="{DD50A9E2-6A65-4551-B016-BCEBB632EB5E}" srcOrd="1" destOrd="0" presId="urn:microsoft.com/office/officeart/2005/8/layout/hierarchy1"/>
    <dgm:cxn modelId="{D18D0904-FB98-4966-B8C6-2A91776FF33D}" type="presParOf" srcId="{C9D24597-3922-4A25-98A6-049ACF324FED}" destId="{5DC71A07-6742-4952-B7EF-590EF533A571}" srcOrd="1" destOrd="0" presId="urn:microsoft.com/office/officeart/2005/8/layout/hierarchy1"/>
    <dgm:cxn modelId="{D96D7C0B-A773-4DCA-89AB-5D43D0FFAEFE}" type="presParOf" srcId="{7A87D8AB-992D-4DDD-971B-AFE20C2CDE0A}" destId="{DDD4F70F-DBFB-4461-A43E-702674BCE8FE}" srcOrd="2" destOrd="0" presId="urn:microsoft.com/office/officeart/2005/8/layout/hierarchy1"/>
    <dgm:cxn modelId="{2AC9360D-40CE-4AD0-8228-7FB2FF594419}" type="presParOf" srcId="{7A87D8AB-992D-4DDD-971B-AFE20C2CDE0A}" destId="{D45F36DE-BBF8-4E9C-BFF9-7BFA1EB6B7E3}" srcOrd="3" destOrd="0" presId="urn:microsoft.com/office/officeart/2005/8/layout/hierarchy1"/>
    <dgm:cxn modelId="{684A05F6-2E87-42E3-AAA3-068B49B255FF}" type="presParOf" srcId="{D45F36DE-BBF8-4E9C-BFF9-7BFA1EB6B7E3}" destId="{DB2E9C48-4E3F-4155-880A-8E98E90C4195}" srcOrd="0" destOrd="0" presId="urn:microsoft.com/office/officeart/2005/8/layout/hierarchy1"/>
    <dgm:cxn modelId="{4A6CA4CD-3A35-4D2C-BA88-3857D029C3D4}" type="presParOf" srcId="{DB2E9C48-4E3F-4155-880A-8E98E90C4195}" destId="{3FFD1B15-32C9-426D-9933-9E266EC82036}" srcOrd="0" destOrd="0" presId="urn:microsoft.com/office/officeart/2005/8/layout/hierarchy1"/>
    <dgm:cxn modelId="{EA42AF72-D64B-4BDD-ACE0-B721EB4BB858}" type="presParOf" srcId="{DB2E9C48-4E3F-4155-880A-8E98E90C4195}" destId="{D870F76D-D17F-43F7-971A-F0442BFA5054}" srcOrd="1" destOrd="0" presId="urn:microsoft.com/office/officeart/2005/8/layout/hierarchy1"/>
    <dgm:cxn modelId="{4AB2BFA6-0E23-42AE-9D36-3E33E5E51BB0}" type="presParOf" srcId="{D45F36DE-BBF8-4E9C-BFF9-7BFA1EB6B7E3}" destId="{1FE6BB7C-B027-43D3-96F1-788CA85CFAEC}" srcOrd="1" destOrd="0" presId="urn:microsoft.com/office/officeart/2005/8/layout/hierarchy1"/>
    <dgm:cxn modelId="{AA6AAB01-090C-4DFC-A692-ED613A2F92CD}" type="presParOf" srcId="{7A87D8AB-992D-4DDD-971B-AFE20C2CDE0A}" destId="{20C78E8F-E4A5-4F93-8ED3-B0E6E4C016E1}" srcOrd="4" destOrd="0" presId="urn:microsoft.com/office/officeart/2005/8/layout/hierarchy1"/>
    <dgm:cxn modelId="{392F9323-2087-4EB4-B09E-884A55C9F781}" type="presParOf" srcId="{7A87D8AB-992D-4DDD-971B-AFE20C2CDE0A}" destId="{0F812218-ECEB-488A-8603-FDEDBD2003FE}" srcOrd="5" destOrd="0" presId="urn:microsoft.com/office/officeart/2005/8/layout/hierarchy1"/>
    <dgm:cxn modelId="{A5CC4E2E-774B-4D6D-AB5D-9B5A80E34ACA}" type="presParOf" srcId="{0F812218-ECEB-488A-8603-FDEDBD2003FE}" destId="{5A16AB89-0871-4FF5-9905-7EE3CD10372C}" srcOrd="0" destOrd="0" presId="urn:microsoft.com/office/officeart/2005/8/layout/hierarchy1"/>
    <dgm:cxn modelId="{5BD43063-E5EB-401B-ABD6-3B199A9E2AB0}" type="presParOf" srcId="{5A16AB89-0871-4FF5-9905-7EE3CD10372C}" destId="{1B89CD80-64A5-4168-BCF0-EEF82D17A27C}" srcOrd="0" destOrd="0" presId="urn:microsoft.com/office/officeart/2005/8/layout/hierarchy1"/>
    <dgm:cxn modelId="{47479637-E0DC-4E4A-90E3-33B088149389}" type="presParOf" srcId="{5A16AB89-0871-4FF5-9905-7EE3CD10372C}" destId="{C9809D3E-E69B-4FE0-AC84-8E36BF855F1C}" srcOrd="1" destOrd="0" presId="urn:microsoft.com/office/officeart/2005/8/layout/hierarchy1"/>
    <dgm:cxn modelId="{098A7B51-338A-4295-9325-9044B67FA3D4}" type="presParOf" srcId="{0F812218-ECEB-488A-8603-FDEDBD2003FE}" destId="{860D2D30-6140-4D91-AB27-15AC5B091829}" srcOrd="1" destOrd="0" presId="urn:microsoft.com/office/officeart/2005/8/layout/hierarchy1"/>
    <dgm:cxn modelId="{1071424D-AFB2-433B-9696-8F3FC5583B73}" type="presParOf" srcId="{7A87D8AB-992D-4DDD-971B-AFE20C2CDE0A}" destId="{3B18E8E5-696F-4EEB-BE55-E48319B794DB}" srcOrd="6" destOrd="0" presId="urn:microsoft.com/office/officeart/2005/8/layout/hierarchy1"/>
    <dgm:cxn modelId="{381CEA74-7A2D-4623-907E-E18FEEE33426}" type="presParOf" srcId="{7A87D8AB-992D-4DDD-971B-AFE20C2CDE0A}" destId="{3148BEE3-16A0-4F91-9DFA-F2F35CD13CF0}" srcOrd="7" destOrd="0" presId="urn:microsoft.com/office/officeart/2005/8/layout/hierarchy1"/>
    <dgm:cxn modelId="{A80DFAA0-E958-43B5-B2C8-DCF11A00D5B9}" type="presParOf" srcId="{3148BEE3-16A0-4F91-9DFA-F2F35CD13CF0}" destId="{A608A997-493C-444A-814C-3A2C50E3AA08}" srcOrd="0" destOrd="0" presId="urn:microsoft.com/office/officeart/2005/8/layout/hierarchy1"/>
    <dgm:cxn modelId="{63ECD1C5-B7AD-489B-B3DD-FDF8EFD7A623}" type="presParOf" srcId="{A608A997-493C-444A-814C-3A2C50E3AA08}" destId="{67C8186A-7535-432A-80EE-7B14389D3328}" srcOrd="0" destOrd="0" presId="urn:microsoft.com/office/officeart/2005/8/layout/hierarchy1"/>
    <dgm:cxn modelId="{9463B0EE-E687-4506-A494-51073A812304}" type="presParOf" srcId="{A608A997-493C-444A-814C-3A2C50E3AA08}" destId="{50BC9E47-6F1E-454E-8D18-38026FD896CC}" srcOrd="1" destOrd="0" presId="urn:microsoft.com/office/officeart/2005/8/layout/hierarchy1"/>
    <dgm:cxn modelId="{136839ED-945F-48E8-8CD5-024F543391B3}" type="presParOf" srcId="{3148BEE3-16A0-4F91-9DFA-F2F35CD13CF0}" destId="{5B513F60-303F-4BB7-ABDC-3FB8BBF146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642864-FB39-4E21-9ADE-EE87387B7C5D}" type="doc">
      <dgm:prSet loTypeId="urn:microsoft.com/office/officeart/2005/8/layout/orgChart1" loCatId="hierarchy" qsTypeId="urn:microsoft.com/office/officeart/2005/8/quickstyle/simple1" qsCatId="simple" csTypeId="urn:microsoft.com/office/officeart/2005/8/colors/colorful2" csCatId="colorful"/>
      <dgm:spPr/>
    </dgm:pt>
    <dgm:pt modelId="{9E840562-848B-4594-8483-96DFA9B8DD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a:ln/>
              <a:effectLst/>
              <a:latin typeface="Arial" panose="020B0604020202020204" pitchFamily="34" charset="0"/>
              <a:cs typeface="Arial" panose="020B0604020202020204" pitchFamily="34" charset="0"/>
            </a:rPr>
            <a:t>أنواع الذاكرة</a:t>
          </a:r>
          <a:endParaRPr kumimoji="0" lang="en-US" b="0" i="0" u="none" strike="noStrike" cap="none" normalizeH="0" baseline="0">
            <a:ln/>
            <a:effectLst/>
            <a:latin typeface="Arial" panose="020B0604020202020204" pitchFamily="34" charset="0"/>
            <a:cs typeface="Arial" panose="020B0604020202020204" pitchFamily="34" charset="0"/>
          </a:endParaRPr>
        </a:p>
      </dgm:t>
    </dgm:pt>
    <dgm:pt modelId="{93E09794-16DB-43BF-8FD6-D617C54F712A}" type="parTrans" cxnId="{DA3FB47F-945D-4CC6-A1FF-8B7FEE27A209}">
      <dgm:prSet/>
      <dgm:spPr/>
      <dgm:t>
        <a:bodyPr/>
        <a:lstStyle/>
        <a:p>
          <a:pPr rtl="1"/>
          <a:endParaRPr lang="ar-SA"/>
        </a:p>
      </dgm:t>
    </dgm:pt>
    <dgm:pt modelId="{D89DE088-D50D-46B5-B618-1D6ACB47826E}" type="sibTrans" cxnId="{DA3FB47F-945D-4CC6-A1FF-8B7FEE27A209}">
      <dgm:prSet/>
      <dgm:spPr/>
      <dgm:t>
        <a:bodyPr/>
        <a:lstStyle/>
        <a:p>
          <a:pPr rtl="1"/>
          <a:endParaRPr lang="ar-SA"/>
        </a:p>
      </dgm:t>
    </dgm:pt>
    <dgm:pt modelId="{D58ECAAC-9324-4DE2-9316-4029E29E52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effectLst/>
              <a:latin typeface="Arial" panose="020B0604020202020204" pitchFamily="34" charset="0"/>
              <a:cs typeface="Arial" panose="020B0604020202020204" pitchFamily="34" charset="0"/>
            </a:rPr>
            <a:t>ذاكرة القراءة فقط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Arial" panose="020B0604020202020204" pitchFamily="34" charset="0"/>
              <a:cs typeface="Arial" panose="020B0604020202020204" pitchFamily="34" charset="0"/>
            </a:rPr>
            <a:t>ROM</a:t>
          </a:r>
        </a:p>
      </dgm:t>
    </dgm:pt>
    <dgm:pt modelId="{5EEA1581-6276-4725-AA49-535D2006C63A}" type="parTrans" cxnId="{0D538AE3-B0BA-4676-A760-C5AF30156F21}">
      <dgm:prSet/>
      <dgm:spPr/>
      <dgm:t>
        <a:bodyPr/>
        <a:lstStyle/>
        <a:p>
          <a:pPr rtl="1"/>
          <a:endParaRPr lang="ar-SA"/>
        </a:p>
      </dgm:t>
    </dgm:pt>
    <dgm:pt modelId="{804881AF-8513-456C-B04C-6F761D5EACC1}" type="sibTrans" cxnId="{0D538AE3-B0BA-4676-A760-C5AF30156F21}">
      <dgm:prSet/>
      <dgm:spPr/>
      <dgm:t>
        <a:bodyPr/>
        <a:lstStyle/>
        <a:p>
          <a:pPr rtl="1"/>
          <a:endParaRPr lang="ar-SA"/>
        </a:p>
      </dgm:t>
    </dgm:pt>
    <dgm:pt modelId="{F8452028-988F-4A4E-A5AB-9A4D9D7657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effectLst/>
              <a:latin typeface="Arial" panose="020B0604020202020204" pitchFamily="34" charset="0"/>
              <a:cs typeface="Arial" panose="020B0604020202020204" pitchFamily="34" charset="0"/>
            </a:rPr>
            <a:t>الذاكرة العشوائية</a:t>
          </a:r>
          <a:endParaRPr kumimoji="0" lang="en-US" b="0" i="0" u="none" strike="noStrike" cap="none" normalizeH="0" baseline="0" dirty="0">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Arial" panose="020B0604020202020204" pitchFamily="34" charset="0"/>
              <a:cs typeface="Arial" panose="020B0604020202020204" pitchFamily="34" charset="0"/>
            </a:rPr>
            <a:t>RAM</a:t>
          </a:r>
        </a:p>
      </dgm:t>
    </dgm:pt>
    <dgm:pt modelId="{0F30B822-09DF-4B49-A9D1-F01ADD92E64A}" type="parTrans" cxnId="{AD930E87-2B97-4499-A0A7-E6443C882750}">
      <dgm:prSet/>
      <dgm:spPr/>
      <dgm:t>
        <a:bodyPr/>
        <a:lstStyle/>
        <a:p>
          <a:pPr rtl="1"/>
          <a:endParaRPr lang="ar-SA"/>
        </a:p>
      </dgm:t>
    </dgm:pt>
    <dgm:pt modelId="{E1D2894D-EDC0-4A14-98E8-70C311C8C09E}" type="sibTrans" cxnId="{AD930E87-2B97-4499-A0A7-E6443C882750}">
      <dgm:prSet/>
      <dgm:spPr/>
      <dgm:t>
        <a:bodyPr/>
        <a:lstStyle/>
        <a:p>
          <a:pPr rtl="1"/>
          <a:endParaRPr lang="ar-SA"/>
        </a:p>
      </dgm:t>
    </dgm:pt>
    <dgm:pt modelId="{A3B84078-EDE4-4D13-80F0-8A9037226FA1}" type="pres">
      <dgm:prSet presAssocID="{2A642864-FB39-4E21-9ADE-EE87387B7C5D}" presName="hierChild1" presStyleCnt="0">
        <dgm:presLayoutVars>
          <dgm:orgChart val="1"/>
          <dgm:chPref val="1"/>
          <dgm:dir/>
          <dgm:animOne val="branch"/>
          <dgm:animLvl val="lvl"/>
          <dgm:resizeHandles/>
        </dgm:presLayoutVars>
      </dgm:prSet>
      <dgm:spPr/>
    </dgm:pt>
    <dgm:pt modelId="{DCBD2866-3E0A-4B3A-8D7A-FD6B2829F26B}" type="pres">
      <dgm:prSet presAssocID="{9E840562-848B-4594-8483-96DFA9B8DD22}" presName="hierRoot1" presStyleCnt="0">
        <dgm:presLayoutVars>
          <dgm:hierBranch/>
        </dgm:presLayoutVars>
      </dgm:prSet>
      <dgm:spPr/>
    </dgm:pt>
    <dgm:pt modelId="{CE0A1D78-E2E9-421F-9E59-38661AF0B307}" type="pres">
      <dgm:prSet presAssocID="{9E840562-848B-4594-8483-96DFA9B8DD22}" presName="rootComposite1" presStyleCnt="0"/>
      <dgm:spPr/>
    </dgm:pt>
    <dgm:pt modelId="{1BFA28F6-8180-4B37-B1A3-B378FF9B85EC}" type="pres">
      <dgm:prSet presAssocID="{9E840562-848B-4594-8483-96DFA9B8DD22}" presName="rootText1" presStyleLbl="node0" presStyleIdx="0" presStyleCnt="1">
        <dgm:presLayoutVars>
          <dgm:chPref val="3"/>
        </dgm:presLayoutVars>
      </dgm:prSet>
      <dgm:spPr/>
    </dgm:pt>
    <dgm:pt modelId="{28BB6AD0-DAC0-45F5-B15A-2322F7A87913}" type="pres">
      <dgm:prSet presAssocID="{9E840562-848B-4594-8483-96DFA9B8DD22}" presName="rootConnector1" presStyleLbl="node1" presStyleIdx="0" presStyleCnt="0"/>
      <dgm:spPr/>
    </dgm:pt>
    <dgm:pt modelId="{DAE7508C-7AE6-453B-81E8-3684C5F208C1}" type="pres">
      <dgm:prSet presAssocID="{9E840562-848B-4594-8483-96DFA9B8DD22}" presName="hierChild2" presStyleCnt="0"/>
      <dgm:spPr/>
    </dgm:pt>
    <dgm:pt modelId="{94D09C50-182E-47F9-B966-393D9BABAD05}" type="pres">
      <dgm:prSet presAssocID="{5EEA1581-6276-4725-AA49-535D2006C63A}" presName="Name35" presStyleLbl="parChTrans1D2" presStyleIdx="0" presStyleCnt="2"/>
      <dgm:spPr/>
    </dgm:pt>
    <dgm:pt modelId="{A561B9A6-5543-4D88-A11B-49C06433DD7F}" type="pres">
      <dgm:prSet presAssocID="{D58ECAAC-9324-4DE2-9316-4029E29E527F}" presName="hierRoot2" presStyleCnt="0">
        <dgm:presLayoutVars>
          <dgm:hierBranch/>
        </dgm:presLayoutVars>
      </dgm:prSet>
      <dgm:spPr/>
    </dgm:pt>
    <dgm:pt modelId="{6FE7976B-928E-428D-BC6A-1705E5D7AE1B}" type="pres">
      <dgm:prSet presAssocID="{D58ECAAC-9324-4DE2-9316-4029E29E527F}" presName="rootComposite" presStyleCnt="0"/>
      <dgm:spPr/>
    </dgm:pt>
    <dgm:pt modelId="{2A6087DA-CEEF-4330-A89F-C9A33F993F95}" type="pres">
      <dgm:prSet presAssocID="{D58ECAAC-9324-4DE2-9316-4029E29E527F}" presName="rootText" presStyleLbl="node2" presStyleIdx="0" presStyleCnt="2" custLinFactNeighborX="-67147" custLinFactNeighborY="-12637">
        <dgm:presLayoutVars>
          <dgm:chPref val="3"/>
        </dgm:presLayoutVars>
      </dgm:prSet>
      <dgm:spPr/>
    </dgm:pt>
    <dgm:pt modelId="{36989470-7479-4D3C-83F4-20E23E025E5D}" type="pres">
      <dgm:prSet presAssocID="{D58ECAAC-9324-4DE2-9316-4029E29E527F}" presName="rootConnector" presStyleLbl="node2" presStyleIdx="0" presStyleCnt="2"/>
      <dgm:spPr/>
    </dgm:pt>
    <dgm:pt modelId="{422E47C7-803E-48E2-A93D-63CA5ABBA21F}" type="pres">
      <dgm:prSet presAssocID="{D58ECAAC-9324-4DE2-9316-4029E29E527F}" presName="hierChild4" presStyleCnt="0"/>
      <dgm:spPr/>
    </dgm:pt>
    <dgm:pt modelId="{7E30147A-C9A2-4755-B2F0-EAE404B92963}" type="pres">
      <dgm:prSet presAssocID="{D58ECAAC-9324-4DE2-9316-4029E29E527F}" presName="hierChild5" presStyleCnt="0"/>
      <dgm:spPr/>
    </dgm:pt>
    <dgm:pt modelId="{D15D8754-49B2-45C6-BFC7-424EE109D1C0}" type="pres">
      <dgm:prSet presAssocID="{0F30B822-09DF-4B49-A9D1-F01ADD92E64A}" presName="Name35" presStyleLbl="parChTrans1D2" presStyleIdx="1" presStyleCnt="2"/>
      <dgm:spPr/>
    </dgm:pt>
    <dgm:pt modelId="{11CD07FA-BB97-4D48-B869-5DC008E3575A}" type="pres">
      <dgm:prSet presAssocID="{F8452028-988F-4A4E-A5AB-9A4D9D7657AD}" presName="hierRoot2" presStyleCnt="0">
        <dgm:presLayoutVars>
          <dgm:hierBranch/>
        </dgm:presLayoutVars>
      </dgm:prSet>
      <dgm:spPr/>
    </dgm:pt>
    <dgm:pt modelId="{CAB83872-6BE6-4C01-A42C-DF59422029D2}" type="pres">
      <dgm:prSet presAssocID="{F8452028-988F-4A4E-A5AB-9A4D9D7657AD}" presName="rootComposite" presStyleCnt="0"/>
      <dgm:spPr/>
    </dgm:pt>
    <dgm:pt modelId="{232F791B-EF7D-45A1-8E42-99FAF90DDB8A}" type="pres">
      <dgm:prSet presAssocID="{F8452028-988F-4A4E-A5AB-9A4D9D7657AD}" presName="rootText" presStyleLbl="node2" presStyleIdx="1" presStyleCnt="2" custLinFactNeighborX="63567" custLinFactNeighborY="-12778">
        <dgm:presLayoutVars>
          <dgm:chPref val="3"/>
        </dgm:presLayoutVars>
      </dgm:prSet>
      <dgm:spPr/>
    </dgm:pt>
    <dgm:pt modelId="{DD98F642-1FD5-4718-9374-266DBEE387FA}" type="pres">
      <dgm:prSet presAssocID="{F8452028-988F-4A4E-A5AB-9A4D9D7657AD}" presName="rootConnector" presStyleLbl="node2" presStyleIdx="1" presStyleCnt="2"/>
      <dgm:spPr/>
    </dgm:pt>
    <dgm:pt modelId="{6EA9BC18-1090-48EC-B2A6-2E0E7BFF6F18}" type="pres">
      <dgm:prSet presAssocID="{F8452028-988F-4A4E-A5AB-9A4D9D7657AD}" presName="hierChild4" presStyleCnt="0"/>
      <dgm:spPr/>
    </dgm:pt>
    <dgm:pt modelId="{1319E92B-B2E7-4637-BF96-DC4F46CBB427}" type="pres">
      <dgm:prSet presAssocID="{F8452028-988F-4A4E-A5AB-9A4D9D7657AD}" presName="hierChild5" presStyleCnt="0"/>
      <dgm:spPr/>
    </dgm:pt>
    <dgm:pt modelId="{757330FF-33C9-4BB3-87F7-BE2F87D96D0E}" type="pres">
      <dgm:prSet presAssocID="{9E840562-848B-4594-8483-96DFA9B8DD22}" presName="hierChild3" presStyleCnt="0"/>
      <dgm:spPr/>
    </dgm:pt>
  </dgm:ptLst>
  <dgm:cxnLst>
    <dgm:cxn modelId="{9E6D7A20-79CD-4A16-B092-4D25BCF29BB3}" type="presOf" srcId="{2A642864-FB39-4E21-9ADE-EE87387B7C5D}" destId="{A3B84078-EDE4-4D13-80F0-8A9037226FA1}" srcOrd="0" destOrd="0" presId="urn:microsoft.com/office/officeart/2005/8/layout/orgChart1"/>
    <dgm:cxn modelId="{94EF9609-7BD5-42EF-AE82-B67946806099}" type="presOf" srcId="{F8452028-988F-4A4E-A5AB-9A4D9D7657AD}" destId="{DD98F642-1FD5-4718-9374-266DBEE387FA}" srcOrd="1" destOrd="0" presId="urn:microsoft.com/office/officeart/2005/8/layout/orgChart1"/>
    <dgm:cxn modelId="{AD930E87-2B97-4499-A0A7-E6443C882750}" srcId="{9E840562-848B-4594-8483-96DFA9B8DD22}" destId="{F8452028-988F-4A4E-A5AB-9A4D9D7657AD}" srcOrd="1" destOrd="0" parTransId="{0F30B822-09DF-4B49-A9D1-F01ADD92E64A}" sibTransId="{E1D2894D-EDC0-4A14-98E8-70C311C8C09E}"/>
    <dgm:cxn modelId="{7304300A-AC5A-499A-AFDB-0CD7BE649EB4}" type="presOf" srcId="{D58ECAAC-9324-4DE2-9316-4029E29E527F}" destId="{2A6087DA-CEEF-4330-A89F-C9A33F993F95}" srcOrd="0" destOrd="0" presId="urn:microsoft.com/office/officeart/2005/8/layout/orgChart1"/>
    <dgm:cxn modelId="{BAF93964-7708-4148-B30F-45FF1D470F6F}" type="presOf" srcId="{D58ECAAC-9324-4DE2-9316-4029E29E527F}" destId="{36989470-7479-4D3C-83F4-20E23E025E5D}" srcOrd="1" destOrd="0" presId="urn:microsoft.com/office/officeart/2005/8/layout/orgChart1"/>
    <dgm:cxn modelId="{E3AFCD06-67B1-404D-BD57-C609F81E4E9C}" type="presOf" srcId="{9E840562-848B-4594-8483-96DFA9B8DD22}" destId="{1BFA28F6-8180-4B37-B1A3-B378FF9B85EC}" srcOrd="0" destOrd="0" presId="urn:microsoft.com/office/officeart/2005/8/layout/orgChart1"/>
    <dgm:cxn modelId="{9DF3655F-AF71-43A9-8B47-D98D58D2A547}" type="presOf" srcId="{F8452028-988F-4A4E-A5AB-9A4D9D7657AD}" destId="{232F791B-EF7D-45A1-8E42-99FAF90DDB8A}" srcOrd="0" destOrd="0" presId="urn:microsoft.com/office/officeart/2005/8/layout/orgChart1"/>
    <dgm:cxn modelId="{DA3FB47F-945D-4CC6-A1FF-8B7FEE27A209}" srcId="{2A642864-FB39-4E21-9ADE-EE87387B7C5D}" destId="{9E840562-848B-4594-8483-96DFA9B8DD22}" srcOrd="0" destOrd="0" parTransId="{93E09794-16DB-43BF-8FD6-D617C54F712A}" sibTransId="{D89DE088-D50D-46B5-B618-1D6ACB47826E}"/>
    <dgm:cxn modelId="{283C05D0-FECD-489B-8349-AE3CB7E9ECDB}" type="presOf" srcId="{0F30B822-09DF-4B49-A9D1-F01ADD92E64A}" destId="{D15D8754-49B2-45C6-BFC7-424EE109D1C0}" srcOrd="0" destOrd="0" presId="urn:microsoft.com/office/officeart/2005/8/layout/orgChart1"/>
    <dgm:cxn modelId="{0E79A4AB-17BE-45BC-95E3-E7588CDB6EF2}" type="presOf" srcId="{5EEA1581-6276-4725-AA49-535D2006C63A}" destId="{94D09C50-182E-47F9-B966-393D9BABAD05}" srcOrd="0" destOrd="0" presId="urn:microsoft.com/office/officeart/2005/8/layout/orgChart1"/>
    <dgm:cxn modelId="{1C9ACA32-914F-4DFE-BB19-7AB620E74E49}" type="presOf" srcId="{9E840562-848B-4594-8483-96DFA9B8DD22}" destId="{28BB6AD0-DAC0-45F5-B15A-2322F7A87913}" srcOrd="1" destOrd="0" presId="urn:microsoft.com/office/officeart/2005/8/layout/orgChart1"/>
    <dgm:cxn modelId="{0D538AE3-B0BA-4676-A760-C5AF30156F21}" srcId="{9E840562-848B-4594-8483-96DFA9B8DD22}" destId="{D58ECAAC-9324-4DE2-9316-4029E29E527F}" srcOrd="0" destOrd="0" parTransId="{5EEA1581-6276-4725-AA49-535D2006C63A}" sibTransId="{804881AF-8513-456C-B04C-6F761D5EACC1}"/>
    <dgm:cxn modelId="{40F452B7-022A-4C79-9B5B-9128E8DCDE98}" type="presParOf" srcId="{A3B84078-EDE4-4D13-80F0-8A9037226FA1}" destId="{DCBD2866-3E0A-4B3A-8D7A-FD6B2829F26B}" srcOrd="0" destOrd="0" presId="urn:microsoft.com/office/officeart/2005/8/layout/orgChart1"/>
    <dgm:cxn modelId="{AB98C9D9-0D7E-4B73-9C8B-30FBE6C8A110}" type="presParOf" srcId="{DCBD2866-3E0A-4B3A-8D7A-FD6B2829F26B}" destId="{CE0A1D78-E2E9-421F-9E59-38661AF0B307}" srcOrd="0" destOrd="0" presId="urn:microsoft.com/office/officeart/2005/8/layout/orgChart1"/>
    <dgm:cxn modelId="{E6DAD91C-DA49-4EE2-8E92-3F35D7F0F235}" type="presParOf" srcId="{CE0A1D78-E2E9-421F-9E59-38661AF0B307}" destId="{1BFA28F6-8180-4B37-B1A3-B378FF9B85EC}" srcOrd="0" destOrd="0" presId="urn:microsoft.com/office/officeart/2005/8/layout/orgChart1"/>
    <dgm:cxn modelId="{6662C988-AA68-43BA-8296-5821EFE3B937}" type="presParOf" srcId="{CE0A1D78-E2E9-421F-9E59-38661AF0B307}" destId="{28BB6AD0-DAC0-45F5-B15A-2322F7A87913}" srcOrd="1" destOrd="0" presId="urn:microsoft.com/office/officeart/2005/8/layout/orgChart1"/>
    <dgm:cxn modelId="{A52817E1-62C3-4FE0-978E-ECAA20EB8D3E}" type="presParOf" srcId="{DCBD2866-3E0A-4B3A-8D7A-FD6B2829F26B}" destId="{DAE7508C-7AE6-453B-81E8-3684C5F208C1}" srcOrd="1" destOrd="0" presId="urn:microsoft.com/office/officeart/2005/8/layout/orgChart1"/>
    <dgm:cxn modelId="{3CAB4600-21E8-4A3A-BDD7-46624BCCC2BD}" type="presParOf" srcId="{DAE7508C-7AE6-453B-81E8-3684C5F208C1}" destId="{94D09C50-182E-47F9-B966-393D9BABAD05}" srcOrd="0" destOrd="0" presId="urn:microsoft.com/office/officeart/2005/8/layout/orgChart1"/>
    <dgm:cxn modelId="{41F5CDF0-3341-4AC1-AB9E-D2DC0300F0BC}" type="presParOf" srcId="{DAE7508C-7AE6-453B-81E8-3684C5F208C1}" destId="{A561B9A6-5543-4D88-A11B-49C06433DD7F}" srcOrd="1" destOrd="0" presId="urn:microsoft.com/office/officeart/2005/8/layout/orgChart1"/>
    <dgm:cxn modelId="{C3C0DDB3-B1AD-4921-AEC0-F025B256A090}" type="presParOf" srcId="{A561B9A6-5543-4D88-A11B-49C06433DD7F}" destId="{6FE7976B-928E-428D-BC6A-1705E5D7AE1B}" srcOrd="0" destOrd="0" presId="urn:microsoft.com/office/officeart/2005/8/layout/orgChart1"/>
    <dgm:cxn modelId="{0EA8D77D-706E-43AD-BFD4-9D032F917CBA}" type="presParOf" srcId="{6FE7976B-928E-428D-BC6A-1705E5D7AE1B}" destId="{2A6087DA-CEEF-4330-A89F-C9A33F993F95}" srcOrd="0" destOrd="0" presId="urn:microsoft.com/office/officeart/2005/8/layout/orgChart1"/>
    <dgm:cxn modelId="{287D779A-CC6B-414A-9E67-DF85DE86F63F}" type="presParOf" srcId="{6FE7976B-928E-428D-BC6A-1705E5D7AE1B}" destId="{36989470-7479-4D3C-83F4-20E23E025E5D}" srcOrd="1" destOrd="0" presId="urn:microsoft.com/office/officeart/2005/8/layout/orgChart1"/>
    <dgm:cxn modelId="{97B6AAE0-BF37-490F-AC20-CACE80CE2E0C}" type="presParOf" srcId="{A561B9A6-5543-4D88-A11B-49C06433DD7F}" destId="{422E47C7-803E-48E2-A93D-63CA5ABBA21F}" srcOrd="1" destOrd="0" presId="urn:microsoft.com/office/officeart/2005/8/layout/orgChart1"/>
    <dgm:cxn modelId="{F249ED8B-6B5F-4AB2-B490-ED339D35EC02}" type="presParOf" srcId="{A561B9A6-5543-4D88-A11B-49C06433DD7F}" destId="{7E30147A-C9A2-4755-B2F0-EAE404B92963}" srcOrd="2" destOrd="0" presId="urn:microsoft.com/office/officeart/2005/8/layout/orgChart1"/>
    <dgm:cxn modelId="{F0DF22C3-0626-403C-A7B8-7D495C0191CA}" type="presParOf" srcId="{DAE7508C-7AE6-453B-81E8-3684C5F208C1}" destId="{D15D8754-49B2-45C6-BFC7-424EE109D1C0}" srcOrd="2" destOrd="0" presId="urn:microsoft.com/office/officeart/2005/8/layout/orgChart1"/>
    <dgm:cxn modelId="{0BE4DA8F-4594-4468-AE43-58BAE5CD8122}" type="presParOf" srcId="{DAE7508C-7AE6-453B-81E8-3684C5F208C1}" destId="{11CD07FA-BB97-4D48-B869-5DC008E3575A}" srcOrd="3" destOrd="0" presId="urn:microsoft.com/office/officeart/2005/8/layout/orgChart1"/>
    <dgm:cxn modelId="{731AA031-956B-437D-8646-2D5F8DB7CFA3}" type="presParOf" srcId="{11CD07FA-BB97-4D48-B869-5DC008E3575A}" destId="{CAB83872-6BE6-4C01-A42C-DF59422029D2}" srcOrd="0" destOrd="0" presId="urn:microsoft.com/office/officeart/2005/8/layout/orgChart1"/>
    <dgm:cxn modelId="{CD56804F-7321-4FA4-B3F6-B1A9244F577E}" type="presParOf" srcId="{CAB83872-6BE6-4C01-A42C-DF59422029D2}" destId="{232F791B-EF7D-45A1-8E42-99FAF90DDB8A}" srcOrd="0" destOrd="0" presId="urn:microsoft.com/office/officeart/2005/8/layout/orgChart1"/>
    <dgm:cxn modelId="{782190A1-8417-4877-A5C7-E6FD7985C417}" type="presParOf" srcId="{CAB83872-6BE6-4C01-A42C-DF59422029D2}" destId="{DD98F642-1FD5-4718-9374-266DBEE387FA}" srcOrd="1" destOrd="0" presId="urn:microsoft.com/office/officeart/2005/8/layout/orgChart1"/>
    <dgm:cxn modelId="{C0035C19-7B70-450F-AC18-4198BD39768E}" type="presParOf" srcId="{11CD07FA-BB97-4D48-B869-5DC008E3575A}" destId="{6EA9BC18-1090-48EC-B2A6-2E0E7BFF6F18}" srcOrd="1" destOrd="0" presId="urn:microsoft.com/office/officeart/2005/8/layout/orgChart1"/>
    <dgm:cxn modelId="{DD6ACA9E-9380-4515-9944-2690110FE3D4}" type="presParOf" srcId="{11CD07FA-BB97-4D48-B869-5DC008E3575A}" destId="{1319E92B-B2E7-4637-BF96-DC4F46CBB427}" srcOrd="2" destOrd="0" presId="urn:microsoft.com/office/officeart/2005/8/layout/orgChart1"/>
    <dgm:cxn modelId="{83D91B3C-DC4B-4E38-BCDC-ED0659C0FC4A}" type="presParOf" srcId="{DCBD2866-3E0A-4B3A-8D7A-FD6B2829F26B}" destId="{757330FF-33C9-4BB3-87F7-BE2F87D96D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697631-C7E3-4317-B6D3-33E9913A02EB}" type="doc">
      <dgm:prSet loTypeId="urn:microsoft.com/office/officeart/2005/8/layout/hierarchy1" loCatId="hierarchy" qsTypeId="urn:microsoft.com/office/officeart/2005/8/quickstyle/3d4" qsCatId="3D" csTypeId="urn:microsoft.com/office/officeart/2005/8/colors/colorful5" csCatId="colorful" phldr="1"/>
      <dgm:spPr/>
      <dgm:t>
        <a:bodyPr/>
        <a:lstStyle/>
        <a:p>
          <a:pPr rtl="1"/>
          <a:endParaRPr lang="ar-SA"/>
        </a:p>
      </dgm:t>
    </dgm:pt>
    <dgm:pt modelId="{1A7EA687-4907-4B19-A0B5-D97DEFE4710C}" type="asst">
      <dgm:prSet phldrT="[نص]" custT="1"/>
      <dgm:spPr/>
      <dgm:t>
        <a:bodyPr/>
        <a:lstStyle/>
        <a:p>
          <a:pPr rtl="1"/>
          <a:r>
            <a:rPr lang="ar-SA" sz="2800" dirty="0"/>
            <a:t>المكونات البرمجية </a:t>
          </a:r>
          <a:r>
            <a:rPr lang="en-US" sz="2800" dirty="0"/>
            <a:t>Software</a:t>
          </a:r>
          <a:endParaRPr lang="ar-SA" sz="2800" dirty="0"/>
        </a:p>
      </dgm:t>
    </dgm:pt>
    <dgm:pt modelId="{05CA7468-96B8-46A1-BD09-137D39822F75}" type="parTrans" cxnId="{E7A57FDA-259F-4AAE-BC56-4B795D2C28C9}">
      <dgm:prSet/>
      <dgm:spPr/>
      <dgm:t>
        <a:bodyPr/>
        <a:lstStyle/>
        <a:p>
          <a:pPr rtl="1"/>
          <a:endParaRPr lang="ar-SA" sz="2000"/>
        </a:p>
      </dgm:t>
    </dgm:pt>
    <dgm:pt modelId="{5E4D8298-FC4B-4221-A0C1-A4B978C3623C}" type="sibTrans" cxnId="{E7A57FDA-259F-4AAE-BC56-4B795D2C28C9}">
      <dgm:prSet/>
      <dgm:spPr/>
      <dgm:t>
        <a:bodyPr/>
        <a:lstStyle/>
        <a:p>
          <a:pPr rtl="1"/>
          <a:endParaRPr lang="ar-SA"/>
        </a:p>
      </dgm:t>
    </dgm:pt>
    <dgm:pt modelId="{009E415A-ED1E-4A29-AA4A-0BB5FF5E26A3}" type="asst">
      <dgm:prSet phldrT="[نص]" custT="1"/>
      <dgm:spPr/>
      <dgm:t>
        <a:bodyPr/>
        <a:lstStyle/>
        <a:p>
          <a:pPr rtl="1"/>
          <a:r>
            <a:rPr lang="ar-SA" sz="2000" dirty="0"/>
            <a:t>نظم التشغيل</a:t>
          </a:r>
        </a:p>
        <a:p>
          <a:pPr rtl="1"/>
          <a:r>
            <a:rPr lang="en-US" sz="2000" dirty="0"/>
            <a:t>Operating System</a:t>
          </a:r>
          <a:endParaRPr lang="ar-SA" sz="2000" dirty="0"/>
        </a:p>
      </dgm:t>
    </dgm:pt>
    <dgm:pt modelId="{D1517257-DAE1-4D4F-9F46-68BF32A231F7}" type="parTrans" cxnId="{C575CC9B-0965-4171-8D92-B28CC1E569CB}">
      <dgm:prSet/>
      <dgm:spPr/>
      <dgm:t>
        <a:bodyPr/>
        <a:lstStyle/>
        <a:p>
          <a:pPr rtl="1"/>
          <a:endParaRPr lang="ar-SA" sz="2000"/>
        </a:p>
      </dgm:t>
    </dgm:pt>
    <dgm:pt modelId="{5E9BFEDE-FC9A-4929-B462-3922B6114368}" type="sibTrans" cxnId="{C575CC9B-0965-4171-8D92-B28CC1E569CB}">
      <dgm:prSet/>
      <dgm:spPr/>
      <dgm:t>
        <a:bodyPr/>
        <a:lstStyle/>
        <a:p>
          <a:pPr rtl="1"/>
          <a:endParaRPr lang="ar-SA"/>
        </a:p>
      </dgm:t>
    </dgm:pt>
    <dgm:pt modelId="{F24DB9EC-B455-4463-AD6F-690C000C4832}" type="asst">
      <dgm:prSet phldrT="[نص]" custT="1"/>
      <dgm:spPr/>
      <dgm:t>
        <a:bodyPr/>
        <a:lstStyle/>
        <a:p>
          <a:pPr rtl="1"/>
          <a:r>
            <a:rPr lang="ar-SA" sz="2000" dirty="0"/>
            <a:t>البرامج التطبيقية</a:t>
          </a:r>
        </a:p>
        <a:p>
          <a:pPr rtl="1"/>
          <a:r>
            <a:rPr lang="en-US" sz="2000" dirty="0"/>
            <a:t>Application programs</a:t>
          </a:r>
          <a:endParaRPr lang="ar-SA" sz="2000" dirty="0"/>
        </a:p>
      </dgm:t>
    </dgm:pt>
    <dgm:pt modelId="{9D0F1077-7F26-4640-AEC5-BA81FB135421}" type="parTrans" cxnId="{34F754C7-4964-4D28-BE00-7285A1244F37}">
      <dgm:prSet/>
      <dgm:spPr/>
      <dgm:t>
        <a:bodyPr/>
        <a:lstStyle/>
        <a:p>
          <a:pPr rtl="1"/>
          <a:endParaRPr lang="ar-SA" sz="2000"/>
        </a:p>
      </dgm:t>
    </dgm:pt>
    <dgm:pt modelId="{D124240B-E5EB-4A44-99BD-3DC453119C9A}" type="sibTrans" cxnId="{34F754C7-4964-4D28-BE00-7285A1244F37}">
      <dgm:prSet/>
      <dgm:spPr/>
      <dgm:t>
        <a:bodyPr/>
        <a:lstStyle/>
        <a:p>
          <a:pPr rtl="1"/>
          <a:endParaRPr lang="ar-SA"/>
        </a:p>
      </dgm:t>
    </dgm:pt>
    <dgm:pt modelId="{DAD1ADCB-B236-4D4F-A982-AD619B2DB386}" type="asst">
      <dgm:prSet phldrT="[نص]" custT="1"/>
      <dgm:spPr/>
      <dgm:t>
        <a:bodyPr/>
        <a:lstStyle/>
        <a:p>
          <a:pPr rtl="1"/>
          <a:r>
            <a:rPr lang="ar-SA" sz="2000" dirty="0"/>
            <a:t>لغات البرمجة</a:t>
          </a:r>
        </a:p>
        <a:p>
          <a:pPr rtl="1"/>
          <a:r>
            <a:rPr lang="en-US" sz="2000" dirty="0"/>
            <a:t>Program Languages</a:t>
          </a:r>
          <a:endParaRPr lang="ar-SA" sz="2000" dirty="0"/>
        </a:p>
      </dgm:t>
    </dgm:pt>
    <dgm:pt modelId="{F2164D23-C703-41D3-B29C-733C2D11CF8E}" type="sibTrans" cxnId="{A94B2F2A-6C67-4150-B8F8-01B7C14BD7BA}">
      <dgm:prSet/>
      <dgm:spPr/>
      <dgm:t>
        <a:bodyPr/>
        <a:lstStyle/>
        <a:p>
          <a:pPr rtl="1"/>
          <a:endParaRPr lang="ar-SA"/>
        </a:p>
      </dgm:t>
    </dgm:pt>
    <dgm:pt modelId="{8D133C75-3873-4A39-831D-28266A4A62E5}" type="parTrans" cxnId="{A94B2F2A-6C67-4150-B8F8-01B7C14BD7BA}">
      <dgm:prSet/>
      <dgm:spPr/>
      <dgm:t>
        <a:bodyPr/>
        <a:lstStyle/>
        <a:p>
          <a:pPr rtl="1"/>
          <a:endParaRPr lang="ar-SA" sz="2000"/>
        </a:p>
      </dgm:t>
    </dgm:pt>
    <dgm:pt modelId="{93074C63-965F-460A-A52E-F837574AEDED}" type="pres">
      <dgm:prSet presAssocID="{7C697631-C7E3-4317-B6D3-33E9913A02EB}" presName="hierChild1" presStyleCnt="0">
        <dgm:presLayoutVars>
          <dgm:chPref val="1"/>
          <dgm:dir/>
          <dgm:animOne val="branch"/>
          <dgm:animLvl val="lvl"/>
          <dgm:resizeHandles/>
        </dgm:presLayoutVars>
      </dgm:prSet>
      <dgm:spPr/>
    </dgm:pt>
    <dgm:pt modelId="{7F814359-D8F1-4888-8580-D4D651F5FCD6}" type="pres">
      <dgm:prSet presAssocID="{1A7EA687-4907-4B19-A0B5-D97DEFE4710C}" presName="hierRoot1" presStyleCnt="0"/>
      <dgm:spPr/>
    </dgm:pt>
    <dgm:pt modelId="{D0B889A3-395D-44BA-BCF2-6A3D2FA83EC9}" type="pres">
      <dgm:prSet presAssocID="{1A7EA687-4907-4B19-A0B5-D97DEFE4710C}" presName="composite" presStyleCnt="0"/>
      <dgm:spPr/>
    </dgm:pt>
    <dgm:pt modelId="{A3F90DD7-857A-46B2-A060-81D2F5B680A0}" type="pres">
      <dgm:prSet presAssocID="{1A7EA687-4907-4B19-A0B5-D97DEFE4710C}" presName="background" presStyleLbl="node0" presStyleIdx="0" presStyleCnt="1"/>
      <dgm:spPr/>
    </dgm:pt>
    <dgm:pt modelId="{06C8511D-3108-4E20-AD14-1D1D27E1E318}" type="pres">
      <dgm:prSet presAssocID="{1A7EA687-4907-4B19-A0B5-D97DEFE4710C}" presName="text" presStyleLbl="fgAcc0" presStyleIdx="0" presStyleCnt="1">
        <dgm:presLayoutVars>
          <dgm:chPref val="3"/>
        </dgm:presLayoutVars>
      </dgm:prSet>
      <dgm:spPr/>
    </dgm:pt>
    <dgm:pt modelId="{7A87D8AB-992D-4DDD-971B-AFE20C2CDE0A}" type="pres">
      <dgm:prSet presAssocID="{1A7EA687-4907-4B19-A0B5-D97DEFE4710C}" presName="hierChild2" presStyleCnt="0"/>
      <dgm:spPr/>
    </dgm:pt>
    <dgm:pt modelId="{DDD4F70F-DBFB-4461-A43E-702674BCE8FE}" type="pres">
      <dgm:prSet presAssocID="{9D0F1077-7F26-4640-AEC5-BA81FB135421}" presName="Name10" presStyleLbl="parChTrans1D2" presStyleIdx="0" presStyleCnt="3"/>
      <dgm:spPr/>
    </dgm:pt>
    <dgm:pt modelId="{D45F36DE-BBF8-4E9C-BFF9-7BFA1EB6B7E3}" type="pres">
      <dgm:prSet presAssocID="{F24DB9EC-B455-4463-AD6F-690C000C4832}" presName="hierRoot2" presStyleCnt="0"/>
      <dgm:spPr/>
    </dgm:pt>
    <dgm:pt modelId="{DB2E9C48-4E3F-4155-880A-8E98E90C4195}" type="pres">
      <dgm:prSet presAssocID="{F24DB9EC-B455-4463-AD6F-690C000C4832}" presName="composite2" presStyleCnt="0"/>
      <dgm:spPr/>
    </dgm:pt>
    <dgm:pt modelId="{3FFD1B15-32C9-426D-9933-9E266EC82036}" type="pres">
      <dgm:prSet presAssocID="{F24DB9EC-B455-4463-AD6F-690C000C4832}" presName="background2" presStyleLbl="asst0" presStyleIdx="0" presStyleCnt="3"/>
      <dgm:spPr/>
    </dgm:pt>
    <dgm:pt modelId="{D870F76D-D17F-43F7-971A-F0442BFA5054}" type="pres">
      <dgm:prSet presAssocID="{F24DB9EC-B455-4463-AD6F-690C000C4832}" presName="text2" presStyleLbl="fgAcc2" presStyleIdx="0" presStyleCnt="3">
        <dgm:presLayoutVars>
          <dgm:chPref val="3"/>
        </dgm:presLayoutVars>
      </dgm:prSet>
      <dgm:spPr/>
    </dgm:pt>
    <dgm:pt modelId="{1FE6BB7C-B027-43D3-96F1-788CA85CFAEC}" type="pres">
      <dgm:prSet presAssocID="{F24DB9EC-B455-4463-AD6F-690C000C4832}" presName="hierChild3" presStyleCnt="0"/>
      <dgm:spPr/>
    </dgm:pt>
    <dgm:pt modelId="{20C78E8F-E4A5-4F93-8ED3-B0E6E4C016E1}" type="pres">
      <dgm:prSet presAssocID="{8D133C75-3873-4A39-831D-28266A4A62E5}" presName="Name10" presStyleLbl="parChTrans1D2" presStyleIdx="1" presStyleCnt="3"/>
      <dgm:spPr/>
    </dgm:pt>
    <dgm:pt modelId="{0F812218-ECEB-488A-8603-FDEDBD2003FE}" type="pres">
      <dgm:prSet presAssocID="{DAD1ADCB-B236-4D4F-A982-AD619B2DB386}" presName="hierRoot2" presStyleCnt="0"/>
      <dgm:spPr/>
    </dgm:pt>
    <dgm:pt modelId="{5A16AB89-0871-4FF5-9905-7EE3CD10372C}" type="pres">
      <dgm:prSet presAssocID="{DAD1ADCB-B236-4D4F-A982-AD619B2DB386}" presName="composite2" presStyleCnt="0"/>
      <dgm:spPr/>
    </dgm:pt>
    <dgm:pt modelId="{1B89CD80-64A5-4168-BCF0-EEF82D17A27C}" type="pres">
      <dgm:prSet presAssocID="{DAD1ADCB-B236-4D4F-A982-AD619B2DB386}" presName="background2" presStyleLbl="asst0" presStyleIdx="1" presStyleCnt="3"/>
      <dgm:spPr/>
    </dgm:pt>
    <dgm:pt modelId="{C9809D3E-E69B-4FE0-AC84-8E36BF855F1C}" type="pres">
      <dgm:prSet presAssocID="{DAD1ADCB-B236-4D4F-A982-AD619B2DB386}" presName="text2" presStyleLbl="fgAcc2" presStyleIdx="1" presStyleCnt="3">
        <dgm:presLayoutVars>
          <dgm:chPref val="3"/>
        </dgm:presLayoutVars>
      </dgm:prSet>
      <dgm:spPr/>
    </dgm:pt>
    <dgm:pt modelId="{860D2D30-6140-4D91-AB27-15AC5B091829}" type="pres">
      <dgm:prSet presAssocID="{DAD1ADCB-B236-4D4F-A982-AD619B2DB386}" presName="hierChild3" presStyleCnt="0"/>
      <dgm:spPr/>
    </dgm:pt>
    <dgm:pt modelId="{3B18E8E5-696F-4EEB-BE55-E48319B794DB}" type="pres">
      <dgm:prSet presAssocID="{D1517257-DAE1-4D4F-9F46-68BF32A231F7}" presName="Name10" presStyleLbl="parChTrans1D2" presStyleIdx="2" presStyleCnt="3"/>
      <dgm:spPr/>
    </dgm:pt>
    <dgm:pt modelId="{3148BEE3-16A0-4F91-9DFA-F2F35CD13CF0}" type="pres">
      <dgm:prSet presAssocID="{009E415A-ED1E-4A29-AA4A-0BB5FF5E26A3}" presName="hierRoot2" presStyleCnt="0"/>
      <dgm:spPr/>
    </dgm:pt>
    <dgm:pt modelId="{A608A997-493C-444A-814C-3A2C50E3AA08}" type="pres">
      <dgm:prSet presAssocID="{009E415A-ED1E-4A29-AA4A-0BB5FF5E26A3}" presName="composite2" presStyleCnt="0"/>
      <dgm:spPr/>
    </dgm:pt>
    <dgm:pt modelId="{67C8186A-7535-432A-80EE-7B14389D3328}" type="pres">
      <dgm:prSet presAssocID="{009E415A-ED1E-4A29-AA4A-0BB5FF5E26A3}" presName="background2" presStyleLbl="asst0" presStyleIdx="2" presStyleCnt="3"/>
      <dgm:spPr/>
    </dgm:pt>
    <dgm:pt modelId="{50BC9E47-6F1E-454E-8D18-38026FD896CC}" type="pres">
      <dgm:prSet presAssocID="{009E415A-ED1E-4A29-AA4A-0BB5FF5E26A3}" presName="text2" presStyleLbl="fgAcc2" presStyleIdx="2" presStyleCnt="3">
        <dgm:presLayoutVars>
          <dgm:chPref val="3"/>
        </dgm:presLayoutVars>
      </dgm:prSet>
      <dgm:spPr/>
    </dgm:pt>
    <dgm:pt modelId="{5B513F60-303F-4BB7-ABDC-3FB8BBF14671}" type="pres">
      <dgm:prSet presAssocID="{009E415A-ED1E-4A29-AA4A-0BB5FF5E26A3}" presName="hierChild3" presStyleCnt="0"/>
      <dgm:spPr/>
    </dgm:pt>
  </dgm:ptLst>
  <dgm:cxnLst>
    <dgm:cxn modelId="{34F754C7-4964-4D28-BE00-7285A1244F37}" srcId="{1A7EA687-4907-4B19-A0B5-D97DEFE4710C}" destId="{F24DB9EC-B455-4463-AD6F-690C000C4832}" srcOrd="0" destOrd="0" parTransId="{9D0F1077-7F26-4640-AEC5-BA81FB135421}" sibTransId="{D124240B-E5EB-4A44-99BD-3DC453119C9A}"/>
    <dgm:cxn modelId="{20DDAE1A-F5BC-4F1D-A1D1-3ACC13702D34}" type="presOf" srcId="{DAD1ADCB-B236-4D4F-A982-AD619B2DB386}" destId="{C9809D3E-E69B-4FE0-AC84-8E36BF855F1C}" srcOrd="0" destOrd="0" presId="urn:microsoft.com/office/officeart/2005/8/layout/hierarchy1"/>
    <dgm:cxn modelId="{64023A39-6295-41CC-8CB9-DABCBF7812EE}" type="presOf" srcId="{8D133C75-3873-4A39-831D-28266A4A62E5}" destId="{20C78E8F-E4A5-4F93-8ED3-B0E6E4C016E1}" srcOrd="0" destOrd="0" presId="urn:microsoft.com/office/officeart/2005/8/layout/hierarchy1"/>
    <dgm:cxn modelId="{A94B2F2A-6C67-4150-B8F8-01B7C14BD7BA}" srcId="{1A7EA687-4907-4B19-A0B5-D97DEFE4710C}" destId="{DAD1ADCB-B236-4D4F-A982-AD619B2DB386}" srcOrd="1" destOrd="0" parTransId="{8D133C75-3873-4A39-831D-28266A4A62E5}" sibTransId="{F2164D23-C703-41D3-B29C-733C2D11CF8E}"/>
    <dgm:cxn modelId="{C575CC9B-0965-4171-8D92-B28CC1E569CB}" srcId="{1A7EA687-4907-4B19-A0B5-D97DEFE4710C}" destId="{009E415A-ED1E-4A29-AA4A-0BB5FF5E26A3}" srcOrd="2" destOrd="0" parTransId="{D1517257-DAE1-4D4F-9F46-68BF32A231F7}" sibTransId="{5E9BFEDE-FC9A-4929-B462-3922B6114368}"/>
    <dgm:cxn modelId="{F66E6443-4580-456C-870D-13BAAA606968}" type="presOf" srcId="{009E415A-ED1E-4A29-AA4A-0BB5FF5E26A3}" destId="{50BC9E47-6F1E-454E-8D18-38026FD896CC}" srcOrd="0" destOrd="0" presId="urn:microsoft.com/office/officeart/2005/8/layout/hierarchy1"/>
    <dgm:cxn modelId="{16F1720F-A8BE-42E5-A34B-B43D1E7F48A5}" type="presOf" srcId="{7C697631-C7E3-4317-B6D3-33E9913A02EB}" destId="{93074C63-965F-460A-A52E-F837574AEDED}" srcOrd="0" destOrd="0" presId="urn:microsoft.com/office/officeart/2005/8/layout/hierarchy1"/>
    <dgm:cxn modelId="{22106932-BB37-4936-9F9D-3C7FD002989C}" type="presOf" srcId="{F24DB9EC-B455-4463-AD6F-690C000C4832}" destId="{D870F76D-D17F-43F7-971A-F0442BFA5054}" srcOrd="0" destOrd="0" presId="urn:microsoft.com/office/officeart/2005/8/layout/hierarchy1"/>
    <dgm:cxn modelId="{19544873-5A72-4531-B7EC-7D57B5B3FCA1}" type="presOf" srcId="{D1517257-DAE1-4D4F-9F46-68BF32A231F7}" destId="{3B18E8E5-696F-4EEB-BE55-E48319B794DB}" srcOrd="0" destOrd="0" presId="urn:microsoft.com/office/officeart/2005/8/layout/hierarchy1"/>
    <dgm:cxn modelId="{E7A57FDA-259F-4AAE-BC56-4B795D2C28C9}" srcId="{7C697631-C7E3-4317-B6D3-33E9913A02EB}" destId="{1A7EA687-4907-4B19-A0B5-D97DEFE4710C}" srcOrd="0" destOrd="0" parTransId="{05CA7468-96B8-46A1-BD09-137D39822F75}" sibTransId="{5E4D8298-FC4B-4221-A0C1-A4B978C3623C}"/>
    <dgm:cxn modelId="{191BA088-8363-4EAA-B5AB-0A6C409698D7}" type="presOf" srcId="{9D0F1077-7F26-4640-AEC5-BA81FB135421}" destId="{DDD4F70F-DBFB-4461-A43E-702674BCE8FE}" srcOrd="0" destOrd="0" presId="urn:microsoft.com/office/officeart/2005/8/layout/hierarchy1"/>
    <dgm:cxn modelId="{D404A519-DBB2-4553-95FB-6F3A217C89C7}" type="presOf" srcId="{1A7EA687-4907-4B19-A0B5-D97DEFE4710C}" destId="{06C8511D-3108-4E20-AD14-1D1D27E1E318}" srcOrd="0" destOrd="0" presId="urn:microsoft.com/office/officeart/2005/8/layout/hierarchy1"/>
    <dgm:cxn modelId="{9CA1625F-F26E-4169-A96A-B84BE7328B91}" type="presParOf" srcId="{93074C63-965F-460A-A52E-F837574AEDED}" destId="{7F814359-D8F1-4888-8580-D4D651F5FCD6}" srcOrd="0" destOrd="0" presId="urn:microsoft.com/office/officeart/2005/8/layout/hierarchy1"/>
    <dgm:cxn modelId="{D531DE02-670E-4620-9AD1-7EA0C1CC3A91}" type="presParOf" srcId="{7F814359-D8F1-4888-8580-D4D651F5FCD6}" destId="{D0B889A3-395D-44BA-BCF2-6A3D2FA83EC9}" srcOrd="0" destOrd="0" presId="urn:microsoft.com/office/officeart/2005/8/layout/hierarchy1"/>
    <dgm:cxn modelId="{97AA012B-4BCF-4BE3-B88C-A8A293E0337C}" type="presParOf" srcId="{D0B889A3-395D-44BA-BCF2-6A3D2FA83EC9}" destId="{A3F90DD7-857A-46B2-A060-81D2F5B680A0}" srcOrd="0" destOrd="0" presId="urn:microsoft.com/office/officeart/2005/8/layout/hierarchy1"/>
    <dgm:cxn modelId="{E4E9D8E3-3F6E-47B4-960F-51E0757DDA2F}" type="presParOf" srcId="{D0B889A3-395D-44BA-BCF2-6A3D2FA83EC9}" destId="{06C8511D-3108-4E20-AD14-1D1D27E1E318}" srcOrd="1" destOrd="0" presId="urn:microsoft.com/office/officeart/2005/8/layout/hierarchy1"/>
    <dgm:cxn modelId="{69ED5210-5C7A-4FC5-A375-608DD0DFD91F}" type="presParOf" srcId="{7F814359-D8F1-4888-8580-D4D651F5FCD6}" destId="{7A87D8AB-992D-4DDD-971B-AFE20C2CDE0A}" srcOrd="1" destOrd="0" presId="urn:microsoft.com/office/officeart/2005/8/layout/hierarchy1"/>
    <dgm:cxn modelId="{0112ADFA-3D2D-4D20-A4AB-05564735CCF9}" type="presParOf" srcId="{7A87D8AB-992D-4DDD-971B-AFE20C2CDE0A}" destId="{DDD4F70F-DBFB-4461-A43E-702674BCE8FE}" srcOrd="0" destOrd="0" presId="urn:microsoft.com/office/officeart/2005/8/layout/hierarchy1"/>
    <dgm:cxn modelId="{9F0E3917-4E2C-4480-AB58-B55D4C618336}" type="presParOf" srcId="{7A87D8AB-992D-4DDD-971B-AFE20C2CDE0A}" destId="{D45F36DE-BBF8-4E9C-BFF9-7BFA1EB6B7E3}" srcOrd="1" destOrd="0" presId="urn:microsoft.com/office/officeart/2005/8/layout/hierarchy1"/>
    <dgm:cxn modelId="{32E08D22-9E77-4217-878E-99C2B16C1F76}" type="presParOf" srcId="{D45F36DE-BBF8-4E9C-BFF9-7BFA1EB6B7E3}" destId="{DB2E9C48-4E3F-4155-880A-8E98E90C4195}" srcOrd="0" destOrd="0" presId="urn:microsoft.com/office/officeart/2005/8/layout/hierarchy1"/>
    <dgm:cxn modelId="{9DE970F7-2DA7-4B74-83C1-539236B92BB1}" type="presParOf" srcId="{DB2E9C48-4E3F-4155-880A-8E98E90C4195}" destId="{3FFD1B15-32C9-426D-9933-9E266EC82036}" srcOrd="0" destOrd="0" presId="urn:microsoft.com/office/officeart/2005/8/layout/hierarchy1"/>
    <dgm:cxn modelId="{80415186-F4A8-453B-B347-3C05F4B483D3}" type="presParOf" srcId="{DB2E9C48-4E3F-4155-880A-8E98E90C4195}" destId="{D870F76D-D17F-43F7-971A-F0442BFA5054}" srcOrd="1" destOrd="0" presId="urn:microsoft.com/office/officeart/2005/8/layout/hierarchy1"/>
    <dgm:cxn modelId="{CBA5A4EE-03D2-4F2E-95F7-D72D7E9290D1}" type="presParOf" srcId="{D45F36DE-BBF8-4E9C-BFF9-7BFA1EB6B7E3}" destId="{1FE6BB7C-B027-43D3-96F1-788CA85CFAEC}" srcOrd="1" destOrd="0" presId="urn:microsoft.com/office/officeart/2005/8/layout/hierarchy1"/>
    <dgm:cxn modelId="{C3442AF6-8C6B-4F49-A726-62C5D06339AF}" type="presParOf" srcId="{7A87D8AB-992D-4DDD-971B-AFE20C2CDE0A}" destId="{20C78E8F-E4A5-4F93-8ED3-B0E6E4C016E1}" srcOrd="2" destOrd="0" presId="urn:microsoft.com/office/officeart/2005/8/layout/hierarchy1"/>
    <dgm:cxn modelId="{AAE1DBDC-FAC4-4EEB-84AB-BED9768197E3}" type="presParOf" srcId="{7A87D8AB-992D-4DDD-971B-AFE20C2CDE0A}" destId="{0F812218-ECEB-488A-8603-FDEDBD2003FE}" srcOrd="3" destOrd="0" presId="urn:microsoft.com/office/officeart/2005/8/layout/hierarchy1"/>
    <dgm:cxn modelId="{BEABCA18-6585-4701-9961-7B596E7941F5}" type="presParOf" srcId="{0F812218-ECEB-488A-8603-FDEDBD2003FE}" destId="{5A16AB89-0871-4FF5-9905-7EE3CD10372C}" srcOrd="0" destOrd="0" presId="urn:microsoft.com/office/officeart/2005/8/layout/hierarchy1"/>
    <dgm:cxn modelId="{71311AD0-3955-4906-A994-B8C4B4D46AF1}" type="presParOf" srcId="{5A16AB89-0871-4FF5-9905-7EE3CD10372C}" destId="{1B89CD80-64A5-4168-BCF0-EEF82D17A27C}" srcOrd="0" destOrd="0" presId="urn:microsoft.com/office/officeart/2005/8/layout/hierarchy1"/>
    <dgm:cxn modelId="{F4F84EE7-DE63-4B7C-99DC-4953423DF805}" type="presParOf" srcId="{5A16AB89-0871-4FF5-9905-7EE3CD10372C}" destId="{C9809D3E-E69B-4FE0-AC84-8E36BF855F1C}" srcOrd="1" destOrd="0" presId="urn:microsoft.com/office/officeart/2005/8/layout/hierarchy1"/>
    <dgm:cxn modelId="{8BFBD088-466C-4884-A330-1C27E8464B72}" type="presParOf" srcId="{0F812218-ECEB-488A-8603-FDEDBD2003FE}" destId="{860D2D30-6140-4D91-AB27-15AC5B091829}" srcOrd="1" destOrd="0" presId="urn:microsoft.com/office/officeart/2005/8/layout/hierarchy1"/>
    <dgm:cxn modelId="{F038E9AD-EF3E-41AC-B2A8-2E5224D91DBC}" type="presParOf" srcId="{7A87D8AB-992D-4DDD-971B-AFE20C2CDE0A}" destId="{3B18E8E5-696F-4EEB-BE55-E48319B794DB}" srcOrd="4" destOrd="0" presId="urn:microsoft.com/office/officeart/2005/8/layout/hierarchy1"/>
    <dgm:cxn modelId="{62E436EA-8E3C-43ED-A42C-6B4D2989F3CC}" type="presParOf" srcId="{7A87D8AB-992D-4DDD-971B-AFE20C2CDE0A}" destId="{3148BEE3-16A0-4F91-9DFA-F2F35CD13CF0}" srcOrd="5" destOrd="0" presId="urn:microsoft.com/office/officeart/2005/8/layout/hierarchy1"/>
    <dgm:cxn modelId="{DB9D2BA2-69A1-4259-98AE-04E410CCBB99}" type="presParOf" srcId="{3148BEE3-16A0-4F91-9DFA-F2F35CD13CF0}" destId="{A608A997-493C-444A-814C-3A2C50E3AA08}" srcOrd="0" destOrd="0" presId="urn:microsoft.com/office/officeart/2005/8/layout/hierarchy1"/>
    <dgm:cxn modelId="{20520A59-64F7-4D20-BDE7-AC5CE6AC4D1D}" type="presParOf" srcId="{A608A997-493C-444A-814C-3A2C50E3AA08}" destId="{67C8186A-7535-432A-80EE-7B14389D3328}" srcOrd="0" destOrd="0" presId="urn:microsoft.com/office/officeart/2005/8/layout/hierarchy1"/>
    <dgm:cxn modelId="{6CE2506D-2AC4-4677-BFE8-9170F9FFD0BE}" type="presParOf" srcId="{A608A997-493C-444A-814C-3A2C50E3AA08}" destId="{50BC9E47-6F1E-454E-8D18-38026FD896CC}" srcOrd="1" destOrd="0" presId="urn:microsoft.com/office/officeart/2005/8/layout/hierarchy1"/>
    <dgm:cxn modelId="{FE425307-18EC-4125-9447-304FCDFDA501}" type="presParOf" srcId="{3148BEE3-16A0-4F91-9DFA-F2F35CD13CF0}" destId="{5B513F60-303F-4BB7-ABDC-3FB8BBF146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D4DD7-B6C3-419E-BBFE-9E4E17E71170}">
      <dsp:nvSpPr>
        <dsp:cNvPr id="0" name=""/>
        <dsp:cNvSpPr/>
      </dsp:nvSpPr>
      <dsp:spPr>
        <a:xfrm>
          <a:off x="7857387" y="12961"/>
          <a:ext cx="2283582" cy="24192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rtl="1">
            <a:lnSpc>
              <a:spcPct val="90000"/>
            </a:lnSpc>
            <a:spcBef>
              <a:spcPct val="0"/>
            </a:spcBef>
            <a:spcAft>
              <a:spcPct val="35000"/>
            </a:spcAft>
            <a:buNone/>
          </a:pPr>
          <a:r>
            <a:rPr lang="ar-SA" sz="2800" b="0" kern="1200" dirty="0"/>
            <a:t>المدخلات</a:t>
          </a:r>
        </a:p>
        <a:p>
          <a:pPr marL="0" lvl="0" indent="0" algn="ctr" defTabSz="1244600" rtl="1">
            <a:lnSpc>
              <a:spcPct val="90000"/>
            </a:lnSpc>
            <a:spcBef>
              <a:spcPct val="0"/>
            </a:spcBef>
            <a:spcAft>
              <a:spcPct val="35000"/>
            </a:spcAft>
            <a:buNone/>
          </a:pPr>
          <a:r>
            <a:rPr lang="en-US" sz="2800" b="0" kern="1200" dirty="0"/>
            <a:t>Input</a:t>
          </a:r>
          <a:endParaRPr lang="ar-SA" sz="2800" b="0" kern="1200" dirty="0"/>
        </a:p>
      </dsp:txBody>
      <dsp:txXfrm>
        <a:off x="7912413" y="12961"/>
        <a:ext cx="2283582" cy="913433"/>
      </dsp:txXfrm>
    </dsp:sp>
    <dsp:sp modelId="{220D4399-B7A8-4DC6-B8DB-E189BCB24AA6}">
      <dsp:nvSpPr>
        <dsp:cNvPr id="0" name=""/>
        <dsp:cNvSpPr/>
      </dsp:nvSpPr>
      <dsp:spPr>
        <a:xfrm>
          <a:off x="7444691" y="1104314"/>
          <a:ext cx="2283582" cy="295229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r" defTabSz="889000" rtl="1">
            <a:lnSpc>
              <a:spcPct val="90000"/>
            </a:lnSpc>
            <a:spcBef>
              <a:spcPct val="0"/>
            </a:spcBef>
            <a:spcAft>
              <a:spcPct val="15000"/>
            </a:spcAft>
            <a:buChar char="•"/>
          </a:pPr>
          <a:r>
            <a:rPr lang="ar-SA" sz="2000" b="0" i="0" kern="1200" dirty="0">
              <a:solidFill>
                <a:schemeClr val="tx2"/>
              </a:solidFill>
            </a:rPr>
            <a:t>يقصد بها قراءة البيانات من وسط تخزين ما وإيصالها إلى ذاكرة الحاسوب الرئيسية أو قد تدخل البيانات مباشرة بواسطة لوحة المفاتيح .</a:t>
          </a:r>
        </a:p>
      </dsp:txBody>
      <dsp:txXfrm>
        <a:off x="7511575" y="1171198"/>
        <a:ext cx="2149814" cy="2818526"/>
      </dsp:txXfrm>
    </dsp:sp>
    <dsp:sp modelId="{ECDB7CAC-1875-4FB4-AFC0-B4A9FFB762B4}">
      <dsp:nvSpPr>
        <dsp:cNvPr id="0" name=""/>
        <dsp:cNvSpPr/>
      </dsp:nvSpPr>
      <dsp:spPr>
        <a:xfrm rot="10800000">
          <a:off x="6832322" y="185405"/>
          <a:ext cx="733907" cy="568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rot="10800000">
        <a:off x="7002886" y="299114"/>
        <a:ext cx="563343" cy="341128"/>
      </dsp:txXfrm>
    </dsp:sp>
    <dsp:sp modelId="{6F1ED098-3906-4248-8B94-C26A571D3F33}">
      <dsp:nvSpPr>
        <dsp:cNvPr id="0" name=""/>
        <dsp:cNvSpPr/>
      </dsp:nvSpPr>
      <dsp:spPr>
        <a:xfrm>
          <a:off x="4189072" y="12961"/>
          <a:ext cx="2283582" cy="24192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rtl="1">
            <a:lnSpc>
              <a:spcPct val="90000"/>
            </a:lnSpc>
            <a:spcBef>
              <a:spcPct val="0"/>
            </a:spcBef>
            <a:spcAft>
              <a:spcPct val="35000"/>
            </a:spcAft>
            <a:buNone/>
          </a:pPr>
          <a:r>
            <a:rPr lang="ar-SA" sz="2800" b="0" kern="1200" dirty="0"/>
            <a:t>المعالجة</a:t>
          </a:r>
        </a:p>
        <a:p>
          <a:pPr marL="0" lvl="0" indent="0" algn="ctr" defTabSz="1244600" rtl="1">
            <a:lnSpc>
              <a:spcPct val="90000"/>
            </a:lnSpc>
            <a:spcBef>
              <a:spcPct val="0"/>
            </a:spcBef>
            <a:spcAft>
              <a:spcPct val="35000"/>
            </a:spcAft>
            <a:buNone/>
          </a:pPr>
          <a:r>
            <a:rPr lang="en-US" sz="2800" b="0" kern="1200" dirty="0"/>
            <a:t>processing </a:t>
          </a:r>
          <a:endParaRPr lang="ar-SA" sz="2800" b="0" kern="1200" dirty="0"/>
        </a:p>
      </dsp:txBody>
      <dsp:txXfrm>
        <a:off x="4244099" y="12961"/>
        <a:ext cx="2283582" cy="913433"/>
      </dsp:txXfrm>
    </dsp:sp>
    <dsp:sp modelId="{4DA066BF-6A23-44E5-8E39-02F5C1AAC30E}">
      <dsp:nvSpPr>
        <dsp:cNvPr id="0" name=""/>
        <dsp:cNvSpPr/>
      </dsp:nvSpPr>
      <dsp:spPr>
        <a:xfrm>
          <a:off x="3776377" y="1099908"/>
          <a:ext cx="2283582" cy="295229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r" defTabSz="889000" rtl="1">
            <a:lnSpc>
              <a:spcPct val="90000"/>
            </a:lnSpc>
            <a:spcBef>
              <a:spcPct val="0"/>
            </a:spcBef>
            <a:spcAft>
              <a:spcPct val="15000"/>
            </a:spcAft>
            <a:buChar char="•"/>
          </a:pPr>
          <a:r>
            <a:rPr lang="ar-SA" sz="2000" b="0" kern="1200" dirty="0">
              <a:solidFill>
                <a:schemeClr val="tx2"/>
              </a:solidFill>
            </a:rPr>
            <a:t>تعتبر عملية المعالجة العملية الأهم بالنسبة للحاسب، إذا أنها منوطة بوحدة المعالجة التي تمثل الحاسب فعلياً، وتتم المعالجة حسب برنامج يعده المبرمجون .</a:t>
          </a:r>
        </a:p>
      </dsp:txBody>
      <dsp:txXfrm>
        <a:off x="3843261" y="1166792"/>
        <a:ext cx="2149814" cy="2818526"/>
      </dsp:txXfrm>
    </dsp:sp>
    <dsp:sp modelId="{B4C1B27A-65F5-42CB-8D94-CACBD2916446}">
      <dsp:nvSpPr>
        <dsp:cNvPr id="0" name=""/>
        <dsp:cNvSpPr/>
      </dsp:nvSpPr>
      <dsp:spPr>
        <a:xfrm rot="10800000">
          <a:off x="3164008" y="185405"/>
          <a:ext cx="733907" cy="5685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rot="10800000">
        <a:off x="3334572" y="299114"/>
        <a:ext cx="563343" cy="341128"/>
      </dsp:txXfrm>
    </dsp:sp>
    <dsp:sp modelId="{28FBFF1D-3118-44E5-8B7C-63A617B504C2}">
      <dsp:nvSpPr>
        <dsp:cNvPr id="0" name=""/>
        <dsp:cNvSpPr/>
      </dsp:nvSpPr>
      <dsp:spPr>
        <a:xfrm>
          <a:off x="520758" y="12961"/>
          <a:ext cx="2283582" cy="24192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rtl="1">
            <a:lnSpc>
              <a:spcPct val="90000"/>
            </a:lnSpc>
            <a:spcBef>
              <a:spcPct val="0"/>
            </a:spcBef>
            <a:spcAft>
              <a:spcPct val="35000"/>
            </a:spcAft>
            <a:buNone/>
          </a:pPr>
          <a:r>
            <a:rPr lang="ar-SA" sz="2800" b="0" kern="1200" dirty="0"/>
            <a:t>المخرجات</a:t>
          </a:r>
        </a:p>
        <a:p>
          <a:pPr marL="0" lvl="0" indent="0" algn="ctr" defTabSz="1244600" rtl="1">
            <a:lnSpc>
              <a:spcPct val="90000"/>
            </a:lnSpc>
            <a:spcBef>
              <a:spcPct val="0"/>
            </a:spcBef>
            <a:spcAft>
              <a:spcPct val="35000"/>
            </a:spcAft>
            <a:buNone/>
          </a:pPr>
          <a:r>
            <a:rPr lang="en-US" sz="2800" b="0" kern="1200" dirty="0"/>
            <a:t>Output</a:t>
          </a:r>
          <a:endParaRPr lang="ar-SA" sz="2800" b="0" kern="1200" dirty="0"/>
        </a:p>
      </dsp:txBody>
      <dsp:txXfrm>
        <a:off x="575784" y="12961"/>
        <a:ext cx="2283582" cy="913433"/>
      </dsp:txXfrm>
    </dsp:sp>
    <dsp:sp modelId="{ACCE0FC7-E0DA-4C9D-A6FF-4DEDA5E5C940}">
      <dsp:nvSpPr>
        <dsp:cNvPr id="0" name=""/>
        <dsp:cNvSpPr/>
      </dsp:nvSpPr>
      <dsp:spPr>
        <a:xfrm>
          <a:off x="108062" y="1099908"/>
          <a:ext cx="2283582" cy="295229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r" defTabSz="889000" rtl="1">
            <a:lnSpc>
              <a:spcPct val="90000"/>
            </a:lnSpc>
            <a:spcBef>
              <a:spcPct val="0"/>
            </a:spcBef>
            <a:spcAft>
              <a:spcPct val="15000"/>
            </a:spcAft>
            <a:buChar char="•"/>
          </a:pPr>
          <a:r>
            <a:rPr lang="ar-SA" sz="2000" b="0" kern="1200" dirty="0">
              <a:solidFill>
                <a:schemeClr val="tx2"/>
              </a:solidFill>
            </a:rPr>
            <a:t>عملية الإخراج هي نقل المعلومات من وحدة الذاكرة الرئيسية من أجل حفظها على إحدى وسائط التخزين المساندة أو طباعتها على الورق أو على الشاشة .</a:t>
          </a:r>
        </a:p>
      </dsp:txBody>
      <dsp:txXfrm>
        <a:off x="174946" y="1166792"/>
        <a:ext cx="2149814" cy="2818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9BAB-BDCC-4EEA-899E-3EB67B08AE01}">
      <dsp:nvSpPr>
        <dsp:cNvPr id="0" name=""/>
        <dsp:cNvSpPr/>
      </dsp:nvSpPr>
      <dsp:spPr>
        <a:xfrm>
          <a:off x="7471381" y="1708150"/>
          <a:ext cx="424976" cy="809787"/>
        </a:xfrm>
        <a:custGeom>
          <a:avLst/>
          <a:gdLst/>
          <a:ahLst/>
          <a:cxnLst/>
          <a:rect l="0" t="0" r="0" b="0"/>
          <a:pathLst>
            <a:path>
              <a:moveTo>
                <a:pt x="424976" y="0"/>
              </a:moveTo>
              <a:lnTo>
                <a:pt x="212488" y="0"/>
              </a:lnTo>
              <a:lnTo>
                <a:pt x="212488" y="809787"/>
              </a:lnTo>
              <a:lnTo>
                <a:pt x="0" y="8097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solidFill>
              <a:schemeClr val="tx1"/>
            </a:solidFill>
          </a:endParaRPr>
        </a:p>
      </dsp:txBody>
      <dsp:txXfrm>
        <a:off x="7661006" y="2090180"/>
        <a:ext cx="45726" cy="45726"/>
      </dsp:txXfrm>
    </dsp:sp>
    <dsp:sp modelId="{5EC11EE2-FF7E-427D-BB71-57269E470212}">
      <dsp:nvSpPr>
        <dsp:cNvPr id="0" name=""/>
        <dsp:cNvSpPr/>
      </dsp:nvSpPr>
      <dsp:spPr>
        <a:xfrm>
          <a:off x="7471381" y="1662430"/>
          <a:ext cx="424976" cy="91440"/>
        </a:xfrm>
        <a:custGeom>
          <a:avLst/>
          <a:gdLst/>
          <a:ahLst/>
          <a:cxnLst/>
          <a:rect l="0" t="0" r="0" b="0"/>
          <a:pathLst>
            <a:path>
              <a:moveTo>
                <a:pt x="424976" y="45720"/>
              </a:moveTo>
              <a:lnTo>
                <a:pt x="0"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solidFill>
              <a:schemeClr val="tx1"/>
            </a:solidFill>
          </a:endParaRPr>
        </a:p>
      </dsp:txBody>
      <dsp:txXfrm>
        <a:off x="7673244" y="1697525"/>
        <a:ext cx="21248" cy="21248"/>
      </dsp:txXfrm>
    </dsp:sp>
    <dsp:sp modelId="{3339B1A9-2AE4-431C-9837-125BC69E50B3}">
      <dsp:nvSpPr>
        <dsp:cNvPr id="0" name=""/>
        <dsp:cNvSpPr/>
      </dsp:nvSpPr>
      <dsp:spPr>
        <a:xfrm>
          <a:off x="7471381" y="898362"/>
          <a:ext cx="424976" cy="809787"/>
        </a:xfrm>
        <a:custGeom>
          <a:avLst/>
          <a:gdLst/>
          <a:ahLst/>
          <a:cxnLst/>
          <a:rect l="0" t="0" r="0" b="0"/>
          <a:pathLst>
            <a:path>
              <a:moveTo>
                <a:pt x="424976" y="809787"/>
              </a:moveTo>
              <a:lnTo>
                <a:pt x="212488" y="809787"/>
              </a:lnTo>
              <a:lnTo>
                <a:pt x="212488" y="0"/>
              </a:lnTo>
              <a:lnTo>
                <a:pt x="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solidFill>
              <a:schemeClr val="tx1"/>
            </a:solidFill>
          </a:endParaRPr>
        </a:p>
      </dsp:txBody>
      <dsp:txXfrm>
        <a:off x="7661006" y="1280393"/>
        <a:ext cx="45726" cy="45726"/>
      </dsp:txXfrm>
    </dsp:sp>
    <dsp:sp modelId="{0DC9453C-A187-48CD-9515-1D8AB571CE18}">
      <dsp:nvSpPr>
        <dsp:cNvPr id="0" name=""/>
        <dsp:cNvSpPr/>
      </dsp:nvSpPr>
      <dsp:spPr>
        <a:xfrm rot="5400000">
          <a:off x="6515457" y="1384235"/>
          <a:ext cx="3409630" cy="6478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ar-SA" sz="4400" kern="1200" dirty="0">
              <a:solidFill>
                <a:schemeClr val="tx1"/>
              </a:solidFill>
            </a:rPr>
            <a:t>الجيل الأول</a:t>
          </a:r>
        </a:p>
      </dsp:txBody>
      <dsp:txXfrm>
        <a:off x="6515457" y="1384235"/>
        <a:ext cx="3409630" cy="647829"/>
      </dsp:txXfrm>
    </dsp:sp>
    <dsp:sp modelId="{EAA16392-24B2-45A3-B64D-8B358F5C9231}">
      <dsp:nvSpPr>
        <dsp:cNvPr id="0" name=""/>
        <dsp:cNvSpPr/>
      </dsp:nvSpPr>
      <dsp:spPr>
        <a:xfrm>
          <a:off x="217225" y="574447"/>
          <a:ext cx="7254155" cy="6478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solidFill>
                <a:schemeClr val="tx1"/>
              </a:solidFill>
            </a:rPr>
            <a:t>اعتمد على الصمامات المفرغة</a:t>
          </a:r>
        </a:p>
      </dsp:txBody>
      <dsp:txXfrm>
        <a:off x="217225" y="574447"/>
        <a:ext cx="7254155" cy="647829"/>
      </dsp:txXfrm>
    </dsp:sp>
    <dsp:sp modelId="{9E2A06AB-B59A-4F67-BA8A-DD1C8A235498}">
      <dsp:nvSpPr>
        <dsp:cNvPr id="0" name=""/>
        <dsp:cNvSpPr/>
      </dsp:nvSpPr>
      <dsp:spPr>
        <a:xfrm>
          <a:off x="217225" y="1384235"/>
          <a:ext cx="7254155" cy="6478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solidFill>
                <a:schemeClr val="tx1"/>
              </a:solidFill>
            </a:rPr>
            <a:t>البرمجة بلغة الآلة (</a:t>
          </a:r>
          <a:r>
            <a:rPr lang="en-US" sz="2500" kern="1200" dirty="0">
              <a:solidFill>
                <a:schemeClr val="tx1"/>
              </a:solidFill>
            </a:rPr>
            <a:t>Machine Language</a:t>
          </a:r>
          <a:r>
            <a:rPr lang="ar-SA" sz="2500" kern="1200" dirty="0">
              <a:solidFill>
                <a:schemeClr val="tx1"/>
              </a:solidFill>
            </a:rPr>
            <a:t>)</a:t>
          </a:r>
        </a:p>
      </dsp:txBody>
      <dsp:txXfrm>
        <a:off x="217225" y="1384235"/>
        <a:ext cx="7254155" cy="647829"/>
      </dsp:txXfrm>
    </dsp:sp>
    <dsp:sp modelId="{850ADADB-F591-4F71-80F5-917CEBA8E95F}">
      <dsp:nvSpPr>
        <dsp:cNvPr id="0" name=""/>
        <dsp:cNvSpPr/>
      </dsp:nvSpPr>
      <dsp:spPr>
        <a:xfrm>
          <a:off x="217225" y="2194022"/>
          <a:ext cx="7254155" cy="6478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solidFill>
                <a:schemeClr val="tx1"/>
              </a:solidFill>
            </a:rPr>
            <a:t>استخدم الشريط الممغنط وقارئ البطاقات المثقبة كوحدة تخزين </a:t>
          </a:r>
        </a:p>
      </dsp:txBody>
      <dsp:txXfrm>
        <a:off x="217225" y="2194022"/>
        <a:ext cx="7254155" cy="647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9BAB-BDCC-4EEA-899E-3EB67B08AE01}">
      <dsp:nvSpPr>
        <dsp:cNvPr id="0" name=""/>
        <dsp:cNvSpPr/>
      </dsp:nvSpPr>
      <dsp:spPr>
        <a:xfrm>
          <a:off x="7471381" y="1708150"/>
          <a:ext cx="424976" cy="809787"/>
        </a:xfrm>
        <a:custGeom>
          <a:avLst/>
          <a:gdLst/>
          <a:ahLst/>
          <a:cxnLst/>
          <a:rect l="0" t="0" r="0" b="0"/>
          <a:pathLst>
            <a:path>
              <a:moveTo>
                <a:pt x="424976" y="0"/>
              </a:moveTo>
              <a:lnTo>
                <a:pt x="212488" y="0"/>
              </a:lnTo>
              <a:lnTo>
                <a:pt x="212488" y="809787"/>
              </a:lnTo>
              <a:lnTo>
                <a:pt x="0" y="80978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7661006" y="2090180"/>
        <a:ext cx="45726" cy="45726"/>
      </dsp:txXfrm>
    </dsp:sp>
    <dsp:sp modelId="{5EC11EE2-FF7E-427D-BB71-57269E470212}">
      <dsp:nvSpPr>
        <dsp:cNvPr id="0" name=""/>
        <dsp:cNvSpPr/>
      </dsp:nvSpPr>
      <dsp:spPr>
        <a:xfrm>
          <a:off x="7471381" y="1662430"/>
          <a:ext cx="424976" cy="91440"/>
        </a:xfrm>
        <a:custGeom>
          <a:avLst/>
          <a:gdLst/>
          <a:ahLst/>
          <a:cxnLst/>
          <a:rect l="0" t="0" r="0" b="0"/>
          <a:pathLst>
            <a:path>
              <a:moveTo>
                <a:pt x="424976" y="45720"/>
              </a:moveTo>
              <a:lnTo>
                <a:pt x="0" y="4572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7673244" y="1697525"/>
        <a:ext cx="21248" cy="21248"/>
      </dsp:txXfrm>
    </dsp:sp>
    <dsp:sp modelId="{3339B1A9-2AE4-431C-9837-125BC69E50B3}">
      <dsp:nvSpPr>
        <dsp:cNvPr id="0" name=""/>
        <dsp:cNvSpPr/>
      </dsp:nvSpPr>
      <dsp:spPr>
        <a:xfrm>
          <a:off x="7471381" y="898362"/>
          <a:ext cx="424976" cy="809787"/>
        </a:xfrm>
        <a:custGeom>
          <a:avLst/>
          <a:gdLst/>
          <a:ahLst/>
          <a:cxnLst/>
          <a:rect l="0" t="0" r="0" b="0"/>
          <a:pathLst>
            <a:path>
              <a:moveTo>
                <a:pt x="424976" y="809787"/>
              </a:moveTo>
              <a:lnTo>
                <a:pt x="212488" y="809787"/>
              </a:lnTo>
              <a:lnTo>
                <a:pt x="212488" y="0"/>
              </a:lnTo>
              <a:lnTo>
                <a:pt x="0" y="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7661006" y="1280393"/>
        <a:ext cx="45726" cy="45726"/>
      </dsp:txXfrm>
    </dsp:sp>
    <dsp:sp modelId="{0DC9453C-A187-48CD-9515-1D8AB571CE18}">
      <dsp:nvSpPr>
        <dsp:cNvPr id="0" name=""/>
        <dsp:cNvSpPr/>
      </dsp:nvSpPr>
      <dsp:spPr>
        <a:xfrm rot="5400000">
          <a:off x="6515457" y="1384235"/>
          <a:ext cx="3409630" cy="64782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ar-SA" sz="4400" kern="1200" dirty="0"/>
            <a:t>الجيل الثاني</a:t>
          </a:r>
        </a:p>
      </dsp:txBody>
      <dsp:txXfrm>
        <a:off x="6515457" y="1384235"/>
        <a:ext cx="3409630" cy="647829"/>
      </dsp:txXfrm>
    </dsp:sp>
    <dsp:sp modelId="{EAA16392-24B2-45A3-B64D-8B358F5C9231}">
      <dsp:nvSpPr>
        <dsp:cNvPr id="0" name=""/>
        <dsp:cNvSpPr/>
      </dsp:nvSpPr>
      <dsp:spPr>
        <a:xfrm>
          <a:off x="217225" y="574447"/>
          <a:ext cx="7254155" cy="64782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t>اعتمد على الترانزستور بدلاً من الصمامات التفريغ</a:t>
          </a:r>
        </a:p>
      </dsp:txBody>
      <dsp:txXfrm>
        <a:off x="217225" y="574447"/>
        <a:ext cx="7254155" cy="647829"/>
      </dsp:txXfrm>
    </dsp:sp>
    <dsp:sp modelId="{9E2A06AB-B59A-4F67-BA8A-DD1C8A235498}">
      <dsp:nvSpPr>
        <dsp:cNvPr id="0" name=""/>
        <dsp:cNvSpPr/>
      </dsp:nvSpPr>
      <dsp:spPr>
        <a:xfrm>
          <a:off x="217225" y="1384235"/>
          <a:ext cx="7254155" cy="64782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t>البرمجة بلغة التجميع (</a:t>
          </a:r>
          <a:r>
            <a:rPr lang="en-US" sz="2700" kern="1200" dirty="0"/>
            <a:t>Assembly Language</a:t>
          </a:r>
          <a:r>
            <a:rPr lang="ar-SA" sz="2700" kern="1200" dirty="0"/>
            <a:t>)</a:t>
          </a:r>
        </a:p>
      </dsp:txBody>
      <dsp:txXfrm>
        <a:off x="217225" y="1384235"/>
        <a:ext cx="7254155" cy="647829"/>
      </dsp:txXfrm>
    </dsp:sp>
    <dsp:sp modelId="{850ADADB-F591-4F71-80F5-917CEBA8E95F}">
      <dsp:nvSpPr>
        <dsp:cNvPr id="0" name=""/>
        <dsp:cNvSpPr/>
      </dsp:nvSpPr>
      <dsp:spPr>
        <a:xfrm>
          <a:off x="217225" y="2194022"/>
          <a:ext cx="7254155" cy="64782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t>ظهور لغات البرمجة مثل (كوبول وفورتران).</a:t>
          </a:r>
        </a:p>
      </dsp:txBody>
      <dsp:txXfrm>
        <a:off x="217225" y="2194022"/>
        <a:ext cx="7254155" cy="6478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EAAE1-2C0F-421A-9478-F1580EC8CE3E}">
      <dsp:nvSpPr>
        <dsp:cNvPr id="0" name=""/>
        <dsp:cNvSpPr/>
      </dsp:nvSpPr>
      <dsp:spPr>
        <a:xfrm>
          <a:off x="7471381" y="1708150"/>
          <a:ext cx="424976" cy="1214680"/>
        </a:xfrm>
        <a:custGeom>
          <a:avLst/>
          <a:gdLst/>
          <a:ahLst/>
          <a:cxnLst/>
          <a:rect l="0" t="0" r="0" b="0"/>
          <a:pathLst>
            <a:path>
              <a:moveTo>
                <a:pt x="424976" y="0"/>
              </a:moveTo>
              <a:lnTo>
                <a:pt x="212488" y="0"/>
              </a:lnTo>
              <a:lnTo>
                <a:pt x="212488" y="1214680"/>
              </a:lnTo>
              <a:lnTo>
                <a:pt x="0" y="1214680"/>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p>
      </dsp:txBody>
      <dsp:txXfrm>
        <a:off x="7651697" y="2283318"/>
        <a:ext cx="64343" cy="64343"/>
      </dsp:txXfrm>
    </dsp:sp>
    <dsp:sp modelId="{093B9BAB-BDCC-4EEA-899E-3EB67B08AE01}">
      <dsp:nvSpPr>
        <dsp:cNvPr id="0" name=""/>
        <dsp:cNvSpPr/>
      </dsp:nvSpPr>
      <dsp:spPr>
        <a:xfrm>
          <a:off x="7471381" y="1708150"/>
          <a:ext cx="424976" cy="404893"/>
        </a:xfrm>
        <a:custGeom>
          <a:avLst/>
          <a:gdLst/>
          <a:ahLst/>
          <a:cxnLst/>
          <a:rect l="0" t="0" r="0" b="0"/>
          <a:pathLst>
            <a:path>
              <a:moveTo>
                <a:pt x="424976" y="0"/>
              </a:moveTo>
              <a:lnTo>
                <a:pt x="212488" y="0"/>
              </a:lnTo>
              <a:lnTo>
                <a:pt x="212488" y="404893"/>
              </a:lnTo>
              <a:lnTo>
                <a:pt x="0" y="404893"/>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p>
      </dsp:txBody>
      <dsp:txXfrm>
        <a:off x="7669194" y="1895922"/>
        <a:ext cx="29348" cy="29348"/>
      </dsp:txXfrm>
    </dsp:sp>
    <dsp:sp modelId="{5EC11EE2-FF7E-427D-BB71-57269E470212}">
      <dsp:nvSpPr>
        <dsp:cNvPr id="0" name=""/>
        <dsp:cNvSpPr/>
      </dsp:nvSpPr>
      <dsp:spPr>
        <a:xfrm>
          <a:off x="7471381" y="1303256"/>
          <a:ext cx="424976" cy="404893"/>
        </a:xfrm>
        <a:custGeom>
          <a:avLst/>
          <a:gdLst/>
          <a:ahLst/>
          <a:cxnLst/>
          <a:rect l="0" t="0" r="0" b="0"/>
          <a:pathLst>
            <a:path>
              <a:moveTo>
                <a:pt x="424976" y="404893"/>
              </a:moveTo>
              <a:lnTo>
                <a:pt x="212488" y="404893"/>
              </a:lnTo>
              <a:lnTo>
                <a:pt x="212488" y="0"/>
              </a:lnTo>
              <a:lnTo>
                <a:pt x="0" y="0"/>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p>
      </dsp:txBody>
      <dsp:txXfrm>
        <a:off x="7669194" y="1491028"/>
        <a:ext cx="29348" cy="29348"/>
      </dsp:txXfrm>
    </dsp:sp>
    <dsp:sp modelId="{3339B1A9-2AE4-431C-9837-125BC69E50B3}">
      <dsp:nvSpPr>
        <dsp:cNvPr id="0" name=""/>
        <dsp:cNvSpPr/>
      </dsp:nvSpPr>
      <dsp:spPr>
        <a:xfrm>
          <a:off x="7471381" y="493469"/>
          <a:ext cx="424976" cy="1214680"/>
        </a:xfrm>
        <a:custGeom>
          <a:avLst/>
          <a:gdLst/>
          <a:ahLst/>
          <a:cxnLst/>
          <a:rect l="0" t="0" r="0" b="0"/>
          <a:pathLst>
            <a:path>
              <a:moveTo>
                <a:pt x="424976" y="1214680"/>
              </a:moveTo>
              <a:lnTo>
                <a:pt x="212488" y="1214680"/>
              </a:lnTo>
              <a:lnTo>
                <a:pt x="212488" y="0"/>
              </a:lnTo>
              <a:lnTo>
                <a:pt x="0" y="0"/>
              </a:lnTo>
            </a:path>
          </a:pathLst>
        </a:custGeom>
        <a:noFill/>
        <a:ln w="19050"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p>
      </dsp:txBody>
      <dsp:txXfrm>
        <a:off x="7651697" y="1068637"/>
        <a:ext cx="64343" cy="64343"/>
      </dsp:txXfrm>
    </dsp:sp>
    <dsp:sp modelId="{0DC9453C-A187-48CD-9515-1D8AB571CE18}">
      <dsp:nvSpPr>
        <dsp:cNvPr id="0" name=""/>
        <dsp:cNvSpPr/>
      </dsp:nvSpPr>
      <dsp:spPr>
        <a:xfrm rot="5400000">
          <a:off x="6515457" y="1384235"/>
          <a:ext cx="3409630" cy="64782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kern="1200" dirty="0"/>
            <a:t>الجيل الثالث</a:t>
          </a:r>
        </a:p>
      </dsp:txBody>
      <dsp:txXfrm>
        <a:off x="6515457" y="1384235"/>
        <a:ext cx="3409630" cy="647829"/>
      </dsp:txXfrm>
    </dsp:sp>
    <dsp:sp modelId="{EAA16392-24B2-45A3-B64D-8B358F5C9231}">
      <dsp:nvSpPr>
        <dsp:cNvPr id="0" name=""/>
        <dsp:cNvSpPr/>
      </dsp:nvSpPr>
      <dsp:spPr>
        <a:xfrm>
          <a:off x="217225" y="169554"/>
          <a:ext cx="7254155" cy="64782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t>اعتمد على الدوائر الكهربية المتكاملة</a:t>
          </a:r>
        </a:p>
      </dsp:txBody>
      <dsp:txXfrm>
        <a:off x="217225" y="169554"/>
        <a:ext cx="7254155" cy="647829"/>
      </dsp:txXfrm>
    </dsp:sp>
    <dsp:sp modelId="{9E2A06AB-B59A-4F67-BA8A-DD1C8A235498}">
      <dsp:nvSpPr>
        <dsp:cNvPr id="0" name=""/>
        <dsp:cNvSpPr/>
      </dsp:nvSpPr>
      <dsp:spPr>
        <a:xfrm>
          <a:off x="217225" y="979341"/>
          <a:ext cx="7254155" cy="64782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0" kern="1200" dirty="0">
              <a:latin typeface="Traditional Arabic" pitchFamily="2" charset="-78"/>
              <a:cs typeface="+mn-cs"/>
            </a:rPr>
            <a:t>استخدام نظام المشاركة في الوقت </a:t>
          </a:r>
          <a:r>
            <a:rPr lang="en-US" sz="2800" b="0" kern="1200" dirty="0">
              <a:latin typeface="Traditional Arabic" pitchFamily="2" charset="-78"/>
              <a:cs typeface="+mn-cs"/>
            </a:rPr>
            <a:t>(Time Sharing)</a:t>
          </a:r>
          <a:endParaRPr lang="ar-SA" sz="2800" b="0" kern="1200" dirty="0">
            <a:cs typeface="+mn-cs"/>
          </a:endParaRPr>
        </a:p>
      </dsp:txBody>
      <dsp:txXfrm>
        <a:off x="217225" y="979341"/>
        <a:ext cx="7254155" cy="647829"/>
      </dsp:txXfrm>
    </dsp:sp>
    <dsp:sp modelId="{850ADADB-F591-4F71-80F5-917CEBA8E95F}">
      <dsp:nvSpPr>
        <dsp:cNvPr id="0" name=""/>
        <dsp:cNvSpPr/>
      </dsp:nvSpPr>
      <dsp:spPr>
        <a:xfrm>
          <a:off x="217225" y="1789128"/>
          <a:ext cx="7254155" cy="64782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t>سرعة استجابة الحاسب</a:t>
          </a:r>
        </a:p>
      </dsp:txBody>
      <dsp:txXfrm>
        <a:off x="217225" y="1789128"/>
        <a:ext cx="7254155" cy="647829"/>
      </dsp:txXfrm>
    </dsp:sp>
    <dsp:sp modelId="{3A66F92B-BB7E-44B1-9D8D-65611F6A9117}">
      <dsp:nvSpPr>
        <dsp:cNvPr id="0" name=""/>
        <dsp:cNvSpPr/>
      </dsp:nvSpPr>
      <dsp:spPr>
        <a:xfrm>
          <a:off x="217225" y="2598916"/>
          <a:ext cx="7254155" cy="64782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b="0" kern="1200" dirty="0">
              <a:latin typeface="Traditional Arabic" pitchFamily="2" charset="-78"/>
              <a:cs typeface="+mn-cs"/>
            </a:rPr>
            <a:t>ظهور شبكات الحاسب الآلي </a:t>
          </a:r>
          <a:r>
            <a:rPr lang="en-US" sz="2800" b="0" kern="1200" dirty="0">
              <a:latin typeface="Traditional Arabic" pitchFamily="2" charset="-78"/>
              <a:cs typeface="+mn-cs"/>
            </a:rPr>
            <a:t>(Computer Network)</a:t>
          </a:r>
          <a:r>
            <a:rPr lang="ar-SA" sz="2800" b="0" kern="1200" dirty="0">
              <a:latin typeface="Traditional Arabic" pitchFamily="2" charset="-78"/>
              <a:cs typeface="+mn-cs"/>
            </a:rPr>
            <a:t> </a:t>
          </a:r>
        </a:p>
      </dsp:txBody>
      <dsp:txXfrm>
        <a:off x="217225" y="2598916"/>
        <a:ext cx="7254155" cy="647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9BAB-BDCC-4EEA-899E-3EB67B08AE01}">
      <dsp:nvSpPr>
        <dsp:cNvPr id="0" name=""/>
        <dsp:cNvSpPr/>
      </dsp:nvSpPr>
      <dsp:spPr>
        <a:xfrm>
          <a:off x="7471381" y="1708150"/>
          <a:ext cx="424976" cy="404893"/>
        </a:xfrm>
        <a:custGeom>
          <a:avLst/>
          <a:gdLst/>
          <a:ahLst/>
          <a:cxnLst/>
          <a:rect l="0" t="0" r="0" b="0"/>
          <a:pathLst>
            <a:path>
              <a:moveTo>
                <a:pt x="424976" y="0"/>
              </a:moveTo>
              <a:lnTo>
                <a:pt x="212488" y="0"/>
              </a:lnTo>
              <a:lnTo>
                <a:pt x="212488" y="404893"/>
              </a:lnTo>
              <a:lnTo>
                <a:pt x="0" y="404893"/>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solidFill>
              <a:schemeClr val="tx1"/>
            </a:solidFill>
          </a:endParaRPr>
        </a:p>
      </dsp:txBody>
      <dsp:txXfrm>
        <a:off x="7669194" y="1895922"/>
        <a:ext cx="29348" cy="29348"/>
      </dsp:txXfrm>
    </dsp:sp>
    <dsp:sp modelId="{3339B1A9-2AE4-431C-9837-125BC69E50B3}">
      <dsp:nvSpPr>
        <dsp:cNvPr id="0" name=""/>
        <dsp:cNvSpPr/>
      </dsp:nvSpPr>
      <dsp:spPr>
        <a:xfrm>
          <a:off x="7471381" y="1303256"/>
          <a:ext cx="424976" cy="404893"/>
        </a:xfrm>
        <a:custGeom>
          <a:avLst/>
          <a:gdLst/>
          <a:ahLst/>
          <a:cxnLst/>
          <a:rect l="0" t="0" r="0" b="0"/>
          <a:pathLst>
            <a:path>
              <a:moveTo>
                <a:pt x="424976" y="404893"/>
              </a:moveTo>
              <a:lnTo>
                <a:pt x="212488" y="404893"/>
              </a:lnTo>
              <a:lnTo>
                <a:pt x="212488" y="0"/>
              </a:lnTo>
              <a:lnTo>
                <a:pt x="0"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rtl="1">
            <a:lnSpc>
              <a:spcPct val="90000"/>
            </a:lnSpc>
            <a:spcBef>
              <a:spcPct val="0"/>
            </a:spcBef>
            <a:spcAft>
              <a:spcPct val="35000"/>
            </a:spcAft>
            <a:buNone/>
          </a:pPr>
          <a:endParaRPr lang="ar-SA" sz="700" kern="1200">
            <a:solidFill>
              <a:schemeClr val="tx1"/>
            </a:solidFill>
          </a:endParaRPr>
        </a:p>
      </dsp:txBody>
      <dsp:txXfrm>
        <a:off x="7669194" y="1491028"/>
        <a:ext cx="29348" cy="29348"/>
      </dsp:txXfrm>
    </dsp:sp>
    <dsp:sp modelId="{0DC9453C-A187-48CD-9515-1D8AB571CE18}">
      <dsp:nvSpPr>
        <dsp:cNvPr id="0" name=""/>
        <dsp:cNvSpPr/>
      </dsp:nvSpPr>
      <dsp:spPr>
        <a:xfrm rot="5400000">
          <a:off x="6515457" y="1384235"/>
          <a:ext cx="3409630" cy="64782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kern="1200" dirty="0">
              <a:solidFill>
                <a:schemeClr val="tx1"/>
              </a:solidFill>
            </a:rPr>
            <a:t>الجيل الرابع</a:t>
          </a:r>
        </a:p>
      </dsp:txBody>
      <dsp:txXfrm>
        <a:off x="6515457" y="1384235"/>
        <a:ext cx="3409630" cy="647829"/>
      </dsp:txXfrm>
    </dsp:sp>
    <dsp:sp modelId="{EAA16392-24B2-45A3-B64D-8B358F5C9231}">
      <dsp:nvSpPr>
        <dsp:cNvPr id="0" name=""/>
        <dsp:cNvSpPr/>
      </dsp:nvSpPr>
      <dsp:spPr>
        <a:xfrm>
          <a:off x="217225" y="979341"/>
          <a:ext cx="7254155" cy="64782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solidFill>
                <a:schemeClr val="tx1"/>
              </a:solidFill>
            </a:rPr>
            <a:t>اعتمد على المعالجات الدقيقة (الصغيرة) </a:t>
          </a:r>
          <a:r>
            <a:rPr lang="en-US" sz="2700" kern="1200" dirty="0">
              <a:solidFill>
                <a:schemeClr val="tx1"/>
              </a:solidFill>
            </a:rPr>
            <a:t>Microprocessor</a:t>
          </a:r>
          <a:endParaRPr lang="ar-SA" sz="2700" kern="1200" dirty="0">
            <a:solidFill>
              <a:schemeClr val="tx1"/>
            </a:solidFill>
          </a:endParaRPr>
        </a:p>
      </dsp:txBody>
      <dsp:txXfrm>
        <a:off x="217225" y="979341"/>
        <a:ext cx="7254155" cy="647829"/>
      </dsp:txXfrm>
    </dsp:sp>
    <dsp:sp modelId="{850ADADB-F591-4F71-80F5-917CEBA8E95F}">
      <dsp:nvSpPr>
        <dsp:cNvPr id="0" name=""/>
        <dsp:cNvSpPr/>
      </dsp:nvSpPr>
      <dsp:spPr>
        <a:xfrm>
          <a:off x="217225" y="1789128"/>
          <a:ext cx="7254155" cy="64782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rPr>
            <a:t>ظهور وحدات التخزين</a:t>
          </a:r>
        </a:p>
      </dsp:txBody>
      <dsp:txXfrm>
        <a:off x="217225" y="1789128"/>
        <a:ext cx="7254155" cy="6478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9959C-0B7B-4591-B335-0E73193F0A23}">
      <dsp:nvSpPr>
        <dsp:cNvPr id="0" name=""/>
        <dsp:cNvSpPr/>
      </dsp:nvSpPr>
      <dsp:spPr>
        <a:xfrm>
          <a:off x="8131624" y="2507848"/>
          <a:ext cx="2481587" cy="393670"/>
        </a:xfrm>
        <a:custGeom>
          <a:avLst/>
          <a:gdLst/>
          <a:ahLst/>
          <a:cxnLst/>
          <a:rect l="0" t="0" r="0" b="0"/>
          <a:pathLst>
            <a:path>
              <a:moveTo>
                <a:pt x="0" y="0"/>
              </a:moveTo>
              <a:lnTo>
                <a:pt x="0" y="268274"/>
              </a:lnTo>
              <a:lnTo>
                <a:pt x="2481587" y="268274"/>
              </a:lnTo>
              <a:lnTo>
                <a:pt x="2481587"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D77F7-600C-4977-B10D-F4DEB8CBE52C}">
      <dsp:nvSpPr>
        <dsp:cNvPr id="0" name=""/>
        <dsp:cNvSpPr/>
      </dsp:nvSpPr>
      <dsp:spPr>
        <a:xfrm>
          <a:off x="8131624" y="2507848"/>
          <a:ext cx="827195" cy="393670"/>
        </a:xfrm>
        <a:custGeom>
          <a:avLst/>
          <a:gdLst/>
          <a:ahLst/>
          <a:cxnLst/>
          <a:rect l="0" t="0" r="0" b="0"/>
          <a:pathLst>
            <a:path>
              <a:moveTo>
                <a:pt x="0" y="0"/>
              </a:moveTo>
              <a:lnTo>
                <a:pt x="0" y="268274"/>
              </a:lnTo>
              <a:lnTo>
                <a:pt x="827195" y="268274"/>
              </a:lnTo>
              <a:lnTo>
                <a:pt x="827195"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32B8E-5B31-470D-A8E1-E82A4F8E73FF}">
      <dsp:nvSpPr>
        <dsp:cNvPr id="0" name=""/>
        <dsp:cNvSpPr/>
      </dsp:nvSpPr>
      <dsp:spPr>
        <a:xfrm>
          <a:off x="7304428" y="2507848"/>
          <a:ext cx="827195" cy="393670"/>
        </a:xfrm>
        <a:custGeom>
          <a:avLst/>
          <a:gdLst/>
          <a:ahLst/>
          <a:cxnLst/>
          <a:rect l="0" t="0" r="0" b="0"/>
          <a:pathLst>
            <a:path>
              <a:moveTo>
                <a:pt x="827195" y="0"/>
              </a:moveTo>
              <a:lnTo>
                <a:pt x="827195" y="268274"/>
              </a:lnTo>
              <a:lnTo>
                <a:pt x="0" y="268274"/>
              </a:lnTo>
              <a:lnTo>
                <a:pt x="0"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C3504-1492-4993-A0E4-D1565D244DC5}">
      <dsp:nvSpPr>
        <dsp:cNvPr id="0" name=""/>
        <dsp:cNvSpPr/>
      </dsp:nvSpPr>
      <dsp:spPr>
        <a:xfrm>
          <a:off x="5650036" y="2507848"/>
          <a:ext cx="2481587" cy="393670"/>
        </a:xfrm>
        <a:custGeom>
          <a:avLst/>
          <a:gdLst/>
          <a:ahLst/>
          <a:cxnLst/>
          <a:rect l="0" t="0" r="0" b="0"/>
          <a:pathLst>
            <a:path>
              <a:moveTo>
                <a:pt x="2481587" y="0"/>
              </a:moveTo>
              <a:lnTo>
                <a:pt x="2481587" y="268274"/>
              </a:lnTo>
              <a:lnTo>
                <a:pt x="0" y="268274"/>
              </a:lnTo>
              <a:lnTo>
                <a:pt x="0"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522D8-C1CC-4ECE-856E-320EFE53D555}">
      <dsp:nvSpPr>
        <dsp:cNvPr id="0" name=""/>
        <dsp:cNvSpPr/>
      </dsp:nvSpPr>
      <dsp:spPr>
        <a:xfrm>
          <a:off x="5236438" y="1254646"/>
          <a:ext cx="2895185" cy="393670"/>
        </a:xfrm>
        <a:custGeom>
          <a:avLst/>
          <a:gdLst/>
          <a:ahLst/>
          <a:cxnLst/>
          <a:rect l="0" t="0" r="0" b="0"/>
          <a:pathLst>
            <a:path>
              <a:moveTo>
                <a:pt x="0" y="0"/>
              </a:moveTo>
              <a:lnTo>
                <a:pt x="0" y="268274"/>
              </a:lnTo>
              <a:lnTo>
                <a:pt x="2895185" y="268274"/>
              </a:lnTo>
              <a:lnTo>
                <a:pt x="2895185" y="39367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16F77-3172-4CB5-B258-0B9BEE71B6C0}">
      <dsp:nvSpPr>
        <dsp:cNvPr id="0" name=""/>
        <dsp:cNvSpPr/>
      </dsp:nvSpPr>
      <dsp:spPr>
        <a:xfrm>
          <a:off x="2341252" y="2507848"/>
          <a:ext cx="1654391" cy="393670"/>
        </a:xfrm>
        <a:custGeom>
          <a:avLst/>
          <a:gdLst/>
          <a:ahLst/>
          <a:cxnLst/>
          <a:rect l="0" t="0" r="0" b="0"/>
          <a:pathLst>
            <a:path>
              <a:moveTo>
                <a:pt x="0" y="0"/>
              </a:moveTo>
              <a:lnTo>
                <a:pt x="0" y="268274"/>
              </a:lnTo>
              <a:lnTo>
                <a:pt x="1654391" y="268274"/>
              </a:lnTo>
              <a:lnTo>
                <a:pt x="1654391"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A615C-4777-438C-AFF5-7682533937C2}">
      <dsp:nvSpPr>
        <dsp:cNvPr id="0" name=""/>
        <dsp:cNvSpPr/>
      </dsp:nvSpPr>
      <dsp:spPr>
        <a:xfrm>
          <a:off x="2295532" y="2507848"/>
          <a:ext cx="91440" cy="393670"/>
        </a:xfrm>
        <a:custGeom>
          <a:avLst/>
          <a:gdLst/>
          <a:ahLst/>
          <a:cxnLst/>
          <a:rect l="0" t="0" r="0" b="0"/>
          <a:pathLst>
            <a:path>
              <a:moveTo>
                <a:pt x="45720" y="0"/>
              </a:moveTo>
              <a:lnTo>
                <a:pt x="45720"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E9309-F9F0-4CD0-B685-80759E263FDF}">
      <dsp:nvSpPr>
        <dsp:cNvPr id="0" name=""/>
        <dsp:cNvSpPr/>
      </dsp:nvSpPr>
      <dsp:spPr>
        <a:xfrm>
          <a:off x="686860" y="2507848"/>
          <a:ext cx="1654391" cy="393670"/>
        </a:xfrm>
        <a:custGeom>
          <a:avLst/>
          <a:gdLst/>
          <a:ahLst/>
          <a:cxnLst/>
          <a:rect l="0" t="0" r="0" b="0"/>
          <a:pathLst>
            <a:path>
              <a:moveTo>
                <a:pt x="1654391" y="0"/>
              </a:moveTo>
              <a:lnTo>
                <a:pt x="1654391" y="268274"/>
              </a:lnTo>
              <a:lnTo>
                <a:pt x="0" y="268274"/>
              </a:lnTo>
              <a:lnTo>
                <a:pt x="0" y="3936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DA13C-1BE6-46DD-B33E-A4CCD8D991B2}">
      <dsp:nvSpPr>
        <dsp:cNvPr id="0" name=""/>
        <dsp:cNvSpPr/>
      </dsp:nvSpPr>
      <dsp:spPr>
        <a:xfrm>
          <a:off x="2341252" y="1254646"/>
          <a:ext cx="2895185" cy="393670"/>
        </a:xfrm>
        <a:custGeom>
          <a:avLst/>
          <a:gdLst/>
          <a:ahLst/>
          <a:cxnLst/>
          <a:rect l="0" t="0" r="0" b="0"/>
          <a:pathLst>
            <a:path>
              <a:moveTo>
                <a:pt x="2895185" y="0"/>
              </a:moveTo>
              <a:lnTo>
                <a:pt x="2895185" y="268274"/>
              </a:lnTo>
              <a:lnTo>
                <a:pt x="0" y="268274"/>
              </a:lnTo>
              <a:lnTo>
                <a:pt x="0" y="39367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9FBF6-6406-4581-9DF4-BC92EFE1153F}">
      <dsp:nvSpPr>
        <dsp:cNvPr id="0" name=""/>
        <dsp:cNvSpPr/>
      </dsp:nvSpPr>
      <dsp:spPr>
        <a:xfrm>
          <a:off x="4278716" y="395114"/>
          <a:ext cx="1915442" cy="85953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EA6D6-9467-41BC-9974-EFF1EC9CB4D8}">
      <dsp:nvSpPr>
        <dsp:cNvPr id="0" name=""/>
        <dsp:cNvSpPr/>
      </dsp:nvSpPr>
      <dsp:spPr>
        <a:xfrm>
          <a:off x="4429116" y="537993"/>
          <a:ext cx="1915442" cy="859531"/>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مكونات الحاسب</a:t>
          </a:r>
        </a:p>
      </dsp:txBody>
      <dsp:txXfrm>
        <a:off x="4454291" y="563168"/>
        <a:ext cx="1865092" cy="809181"/>
      </dsp:txXfrm>
    </dsp:sp>
    <dsp:sp modelId="{FB505389-5B6B-44C8-91CA-0CC925F0308D}">
      <dsp:nvSpPr>
        <dsp:cNvPr id="0" name=""/>
        <dsp:cNvSpPr/>
      </dsp:nvSpPr>
      <dsp:spPr>
        <a:xfrm>
          <a:off x="1664455" y="1648316"/>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717AC-DA46-4892-B14E-70C89EE6D75F}">
      <dsp:nvSpPr>
        <dsp:cNvPr id="0" name=""/>
        <dsp:cNvSpPr/>
      </dsp:nvSpPr>
      <dsp:spPr>
        <a:xfrm>
          <a:off x="1814855" y="1791195"/>
          <a:ext cx="1353593" cy="859531"/>
        </a:xfrm>
        <a:prstGeom prst="roundRect">
          <a:avLst>
            <a:gd name="adj" fmla="val 10000"/>
          </a:avLst>
        </a:prstGeom>
        <a:solidFill>
          <a:schemeClr val="accent2">
            <a:lumMod val="40000"/>
            <a:lumOff val="60000"/>
            <a:alpha val="9000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rPr>
            <a:t>مكونات برمجية </a:t>
          </a:r>
          <a:r>
            <a:rPr lang="en-US" sz="1800" kern="1200" dirty="0">
              <a:solidFill>
                <a:schemeClr val="accent6">
                  <a:lumMod val="50000"/>
                </a:schemeClr>
              </a:solidFill>
            </a:rPr>
            <a:t>Software</a:t>
          </a:r>
          <a:endParaRPr lang="ar-SA" sz="1800" kern="1200" dirty="0">
            <a:solidFill>
              <a:schemeClr val="accent6">
                <a:lumMod val="50000"/>
              </a:schemeClr>
            </a:solidFill>
          </a:endParaRPr>
        </a:p>
      </dsp:txBody>
      <dsp:txXfrm>
        <a:off x="1840030" y="1816370"/>
        <a:ext cx="1303243" cy="809181"/>
      </dsp:txXfrm>
    </dsp:sp>
    <dsp:sp modelId="{51AD7E28-915D-4B2B-A31F-D1378497A881}">
      <dsp:nvSpPr>
        <dsp:cNvPr id="0" name=""/>
        <dsp:cNvSpPr/>
      </dsp:nvSpPr>
      <dsp:spPr>
        <a:xfrm>
          <a:off x="10063"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820AC-49B9-48B8-A8A3-431B72450E8A}">
      <dsp:nvSpPr>
        <dsp:cNvPr id="0" name=""/>
        <dsp:cNvSpPr/>
      </dsp:nvSpPr>
      <dsp:spPr>
        <a:xfrm>
          <a:off x="160463"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rPr>
            <a:t>البرامج التطبيقية</a:t>
          </a:r>
        </a:p>
      </dsp:txBody>
      <dsp:txXfrm>
        <a:off x="185638" y="3069572"/>
        <a:ext cx="1303243" cy="809181"/>
      </dsp:txXfrm>
    </dsp:sp>
    <dsp:sp modelId="{599D1F01-F729-4792-B832-477C5179D0D9}">
      <dsp:nvSpPr>
        <dsp:cNvPr id="0" name=""/>
        <dsp:cNvSpPr/>
      </dsp:nvSpPr>
      <dsp:spPr>
        <a:xfrm>
          <a:off x="1664455"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65961-4297-4412-96B5-2CC71841AE3A}">
      <dsp:nvSpPr>
        <dsp:cNvPr id="0" name=""/>
        <dsp:cNvSpPr/>
      </dsp:nvSpPr>
      <dsp:spPr>
        <a:xfrm>
          <a:off x="1814855"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accent6">
                  <a:lumMod val="50000"/>
                </a:schemeClr>
              </a:solidFill>
            </a:rPr>
            <a:t>لغات البرمجة</a:t>
          </a:r>
          <a:endParaRPr lang="ar-SA" sz="1800" kern="1200" dirty="0">
            <a:solidFill>
              <a:schemeClr val="accent6">
                <a:lumMod val="50000"/>
              </a:schemeClr>
            </a:solidFill>
          </a:endParaRPr>
        </a:p>
      </dsp:txBody>
      <dsp:txXfrm>
        <a:off x="1840030" y="3069572"/>
        <a:ext cx="1303243" cy="809181"/>
      </dsp:txXfrm>
    </dsp:sp>
    <dsp:sp modelId="{60C3AFC4-8CED-46E3-A134-BCF6E58B5AE0}">
      <dsp:nvSpPr>
        <dsp:cNvPr id="0" name=""/>
        <dsp:cNvSpPr/>
      </dsp:nvSpPr>
      <dsp:spPr>
        <a:xfrm>
          <a:off x="3318847"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8E1F4-3DC1-432A-A128-75FFD14B6B8C}">
      <dsp:nvSpPr>
        <dsp:cNvPr id="0" name=""/>
        <dsp:cNvSpPr/>
      </dsp:nvSpPr>
      <dsp:spPr>
        <a:xfrm>
          <a:off x="3469247"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accent6">
                  <a:lumMod val="50000"/>
                </a:schemeClr>
              </a:solidFill>
            </a:rPr>
            <a:t>نظم التشغيل</a:t>
          </a:r>
        </a:p>
      </dsp:txBody>
      <dsp:txXfrm>
        <a:off x="3494422" y="3069572"/>
        <a:ext cx="1303243" cy="809181"/>
      </dsp:txXfrm>
    </dsp:sp>
    <dsp:sp modelId="{62308DB4-57DD-4908-B7B7-3D39EFC4A39B}">
      <dsp:nvSpPr>
        <dsp:cNvPr id="0" name=""/>
        <dsp:cNvSpPr/>
      </dsp:nvSpPr>
      <dsp:spPr>
        <a:xfrm>
          <a:off x="7454827" y="1648316"/>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3334B-4E09-4F70-B3BD-CE7438081ED1}">
      <dsp:nvSpPr>
        <dsp:cNvPr id="0" name=""/>
        <dsp:cNvSpPr/>
      </dsp:nvSpPr>
      <dsp:spPr>
        <a:xfrm>
          <a:off x="7605226" y="1791195"/>
          <a:ext cx="1353593" cy="859531"/>
        </a:xfrm>
        <a:prstGeom prst="roundRect">
          <a:avLst>
            <a:gd name="adj" fmla="val 10000"/>
          </a:avLst>
        </a:prstGeom>
        <a:solidFill>
          <a:schemeClr val="accent2">
            <a:lumMod val="40000"/>
            <a:lumOff val="60000"/>
            <a:alpha val="9000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2"/>
              </a:solidFill>
            </a:rPr>
            <a:t>مكونات مادية </a:t>
          </a:r>
          <a:r>
            <a:rPr lang="en-US" sz="1800" kern="1200" dirty="0">
              <a:solidFill>
                <a:schemeClr val="tx2"/>
              </a:solidFill>
            </a:rPr>
            <a:t>Hardware</a:t>
          </a:r>
          <a:endParaRPr lang="ar-SA" sz="1800" kern="1200" dirty="0">
            <a:solidFill>
              <a:schemeClr val="tx2"/>
            </a:solidFill>
          </a:endParaRPr>
        </a:p>
      </dsp:txBody>
      <dsp:txXfrm>
        <a:off x="7630401" y="1816370"/>
        <a:ext cx="1303243" cy="809181"/>
      </dsp:txXfrm>
    </dsp:sp>
    <dsp:sp modelId="{D1265D71-395F-4929-A355-C1CAA1F555AB}">
      <dsp:nvSpPr>
        <dsp:cNvPr id="0" name=""/>
        <dsp:cNvSpPr/>
      </dsp:nvSpPr>
      <dsp:spPr>
        <a:xfrm>
          <a:off x="4973239"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140C3-AE4B-4FEB-9581-DA9AC1F8D47F}">
      <dsp:nvSpPr>
        <dsp:cNvPr id="0" name=""/>
        <dsp:cNvSpPr/>
      </dsp:nvSpPr>
      <dsp:spPr>
        <a:xfrm>
          <a:off x="5123638"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2"/>
              </a:solidFill>
            </a:rPr>
            <a:t>وحدات التخزين الثانوية</a:t>
          </a:r>
        </a:p>
      </dsp:txBody>
      <dsp:txXfrm>
        <a:off x="5148813" y="3069572"/>
        <a:ext cx="1303243" cy="809181"/>
      </dsp:txXfrm>
    </dsp:sp>
    <dsp:sp modelId="{F10FD840-7C1B-4994-8883-2902447E28B8}">
      <dsp:nvSpPr>
        <dsp:cNvPr id="0" name=""/>
        <dsp:cNvSpPr/>
      </dsp:nvSpPr>
      <dsp:spPr>
        <a:xfrm>
          <a:off x="6627631"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E4F58-1AC3-4A7A-92FA-97C1774936BE}">
      <dsp:nvSpPr>
        <dsp:cNvPr id="0" name=""/>
        <dsp:cNvSpPr/>
      </dsp:nvSpPr>
      <dsp:spPr>
        <a:xfrm>
          <a:off x="6778030"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2"/>
              </a:solidFill>
            </a:rPr>
            <a:t>وحدات الإخراج</a:t>
          </a:r>
        </a:p>
      </dsp:txBody>
      <dsp:txXfrm>
        <a:off x="6803205" y="3069572"/>
        <a:ext cx="1303243" cy="809181"/>
      </dsp:txXfrm>
    </dsp:sp>
    <dsp:sp modelId="{38C08B88-8987-4464-B333-C08178C257F5}">
      <dsp:nvSpPr>
        <dsp:cNvPr id="0" name=""/>
        <dsp:cNvSpPr/>
      </dsp:nvSpPr>
      <dsp:spPr>
        <a:xfrm>
          <a:off x="8282023"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990A9-F440-434B-BAA0-CCA22C8EBB55}">
      <dsp:nvSpPr>
        <dsp:cNvPr id="0" name=""/>
        <dsp:cNvSpPr/>
      </dsp:nvSpPr>
      <dsp:spPr>
        <a:xfrm>
          <a:off x="8432422"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2"/>
              </a:solidFill>
            </a:rPr>
            <a:t>وحدة المعالجة المركزية </a:t>
          </a:r>
        </a:p>
      </dsp:txBody>
      <dsp:txXfrm>
        <a:off x="8457597" y="3069572"/>
        <a:ext cx="1303243" cy="809181"/>
      </dsp:txXfrm>
    </dsp:sp>
    <dsp:sp modelId="{5E8054B3-8769-48E9-90BF-544C1B9AF29F}">
      <dsp:nvSpPr>
        <dsp:cNvPr id="0" name=""/>
        <dsp:cNvSpPr/>
      </dsp:nvSpPr>
      <dsp:spPr>
        <a:xfrm>
          <a:off x="9936415" y="2901518"/>
          <a:ext cx="1353593" cy="859531"/>
        </a:xfrm>
        <a:prstGeom prst="roundRect">
          <a:avLst>
            <a:gd name="adj" fmla="val 10000"/>
          </a:avLst>
        </a:prstGeom>
        <a:solidFill>
          <a:schemeClr val="accent6">
            <a:hueOff val="0"/>
            <a:satOff val="0"/>
            <a:lumOff val="0"/>
            <a:alphaOff val="0"/>
          </a:schemeClr>
        </a:solidFill>
        <a:ln w="19050"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9B559-2D78-4A98-8A0E-1A817A88744E}">
      <dsp:nvSpPr>
        <dsp:cNvPr id="0" name=""/>
        <dsp:cNvSpPr/>
      </dsp:nvSpPr>
      <dsp:spPr>
        <a:xfrm>
          <a:off x="10086814" y="3044397"/>
          <a:ext cx="1353593" cy="85953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2"/>
              </a:solidFill>
            </a:rPr>
            <a:t>وحدات الإدخال </a:t>
          </a:r>
        </a:p>
      </dsp:txBody>
      <dsp:txXfrm>
        <a:off x="10111989" y="3069572"/>
        <a:ext cx="1303243" cy="809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8E8E5-696F-4EEB-BE55-E48319B794DB}">
      <dsp:nvSpPr>
        <dsp:cNvPr id="0" name=""/>
        <dsp:cNvSpPr/>
      </dsp:nvSpPr>
      <dsp:spPr>
        <a:xfrm>
          <a:off x="5592168" y="1674805"/>
          <a:ext cx="4391211" cy="696605"/>
        </a:xfrm>
        <a:custGeom>
          <a:avLst/>
          <a:gdLst/>
          <a:ahLst/>
          <a:cxnLst/>
          <a:rect l="0" t="0" r="0" b="0"/>
          <a:pathLst>
            <a:path>
              <a:moveTo>
                <a:pt x="0" y="0"/>
              </a:moveTo>
              <a:lnTo>
                <a:pt x="0" y="474716"/>
              </a:lnTo>
              <a:lnTo>
                <a:pt x="4391211" y="474716"/>
              </a:lnTo>
              <a:lnTo>
                <a:pt x="4391211" y="696605"/>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0C78E8F-E4A5-4F93-8ED3-B0E6E4C016E1}">
      <dsp:nvSpPr>
        <dsp:cNvPr id="0" name=""/>
        <dsp:cNvSpPr/>
      </dsp:nvSpPr>
      <dsp:spPr>
        <a:xfrm>
          <a:off x="5592168" y="1674805"/>
          <a:ext cx="1463737" cy="696605"/>
        </a:xfrm>
        <a:custGeom>
          <a:avLst/>
          <a:gdLst/>
          <a:ahLst/>
          <a:cxnLst/>
          <a:rect l="0" t="0" r="0" b="0"/>
          <a:pathLst>
            <a:path>
              <a:moveTo>
                <a:pt x="0" y="0"/>
              </a:moveTo>
              <a:lnTo>
                <a:pt x="0" y="474716"/>
              </a:lnTo>
              <a:lnTo>
                <a:pt x="1463737" y="474716"/>
              </a:lnTo>
              <a:lnTo>
                <a:pt x="1463737" y="696605"/>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DD4F70F-DBFB-4461-A43E-702674BCE8FE}">
      <dsp:nvSpPr>
        <dsp:cNvPr id="0" name=""/>
        <dsp:cNvSpPr/>
      </dsp:nvSpPr>
      <dsp:spPr>
        <a:xfrm>
          <a:off x="4128431" y="1674805"/>
          <a:ext cx="1463737" cy="696605"/>
        </a:xfrm>
        <a:custGeom>
          <a:avLst/>
          <a:gdLst/>
          <a:ahLst/>
          <a:cxnLst/>
          <a:rect l="0" t="0" r="0" b="0"/>
          <a:pathLst>
            <a:path>
              <a:moveTo>
                <a:pt x="1463737" y="0"/>
              </a:moveTo>
              <a:lnTo>
                <a:pt x="1463737" y="474716"/>
              </a:lnTo>
              <a:lnTo>
                <a:pt x="0" y="474716"/>
              </a:lnTo>
              <a:lnTo>
                <a:pt x="0" y="696605"/>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FDED531-78A7-4439-A200-3AE467855A95}">
      <dsp:nvSpPr>
        <dsp:cNvPr id="0" name=""/>
        <dsp:cNvSpPr/>
      </dsp:nvSpPr>
      <dsp:spPr>
        <a:xfrm>
          <a:off x="1200957" y="1674805"/>
          <a:ext cx="4391211" cy="696605"/>
        </a:xfrm>
        <a:custGeom>
          <a:avLst/>
          <a:gdLst/>
          <a:ahLst/>
          <a:cxnLst/>
          <a:rect l="0" t="0" r="0" b="0"/>
          <a:pathLst>
            <a:path>
              <a:moveTo>
                <a:pt x="4391211" y="0"/>
              </a:moveTo>
              <a:lnTo>
                <a:pt x="4391211" y="474716"/>
              </a:lnTo>
              <a:lnTo>
                <a:pt x="0" y="474716"/>
              </a:lnTo>
              <a:lnTo>
                <a:pt x="0" y="696605"/>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3F90DD7-857A-46B2-A060-81D2F5B680A0}">
      <dsp:nvSpPr>
        <dsp:cNvPr id="0" name=""/>
        <dsp:cNvSpPr/>
      </dsp:nvSpPr>
      <dsp:spPr>
        <a:xfrm>
          <a:off x="4394565" y="153849"/>
          <a:ext cx="2395206" cy="1520955"/>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6C8511D-3108-4E20-AD14-1D1D27E1E318}">
      <dsp:nvSpPr>
        <dsp:cNvPr id="0" name=""/>
        <dsp:cNvSpPr/>
      </dsp:nvSpPr>
      <dsp:spPr>
        <a:xfrm>
          <a:off x="4660699" y="406676"/>
          <a:ext cx="2395206" cy="1520955"/>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2"/>
              </a:solidFill>
            </a:rPr>
            <a:t>مكونات مادية </a:t>
          </a:r>
          <a:r>
            <a:rPr lang="en-US" sz="2800" kern="1200" dirty="0">
              <a:solidFill>
                <a:schemeClr val="tx2"/>
              </a:solidFill>
            </a:rPr>
            <a:t>Hardware</a:t>
          </a:r>
          <a:endParaRPr lang="ar-SA" sz="2800" kern="1200" dirty="0"/>
        </a:p>
      </dsp:txBody>
      <dsp:txXfrm>
        <a:off x="4705246" y="451223"/>
        <a:ext cx="2306112" cy="1431861"/>
      </dsp:txXfrm>
    </dsp:sp>
    <dsp:sp modelId="{598283D2-CC78-4118-AA45-9DA6BF8637A2}">
      <dsp:nvSpPr>
        <dsp:cNvPr id="0" name=""/>
        <dsp:cNvSpPr/>
      </dsp:nvSpPr>
      <dsp:spPr>
        <a:xfrm>
          <a:off x="3354" y="2371411"/>
          <a:ext cx="2395206" cy="152095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D50A9E2-6A65-4551-B016-BCEBB632EB5E}">
      <dsp:nvSpPr>
        <dsp:cNvPr id="0" name=""/>
        <dsp:cNvSpPr/>
      </dsp:nvSpPr>
      <dsp:spPr>
        <a:xfrm>
          <a:off x="269488" y="2624238"/>
          <a:ext cx="2395206" cy="1520955"/>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t>وحدات التخزين الثانوية</a:t>
          </a:r>
        </a:p>
        <a:p>
          <a:pPr marL="0" lvl="0" indent="0" algn="ctr" defTabSz="889000" rtl="1">
            <a:lnSpc>
              <a:spcPct val="90000"/>
            </a:lnSpc>
            <a:spcBef>
              <a:spcPct val="0"/>
            </a:spcBef>
            <a:spcAft>
              <a:spcPct val="35000"/>
            </a:spcAft>
            <a:buNone/>
          </a:pPr>
          <a:r>
            <a:rPr lang="en-US" sz="2000" kern="1200"/>
            <a:t>Storage Devices </a:t>
          </a:r>
          <a:endParaRPr lang="ar-SA" sz="2000" kern="1200" dirty="0"/>
        </a:p>
      </dsp:txBody>
      <dsp:txXfrm>
        <a:off x="314035" y="2668785"/>
        <a:ext cx="2306112" cy="1431861"/>
      </dsp:txXfrm>
    </dsp:sp>
    <dsp:sp modelId="{3FFD1B15-32C9-426D-9933-9E266EC82036}">
      <dsp:nvSpPr>
        <dsp:cNvPr id="0" name=""/>
        <dsp:cNvSpPr/>
      </dsp:nvSpPr>
      <dsp:spPr>
        <a:xfrm>
          <a:off x="2930828" y="2371411"/>
          <a:ext cx="2395206" cy="152095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70F76D-D17F-43F7-971A-F0442BFA5054}">
      <dsp:nvSpPr>
        <dsp:cNvPr id="0" name=""/>
        <dsp:cNvSpPr/>
      </dsp:nvSpPr>
      <dsp:spPr>
        <a:xfrm>
          <a:off x="3196962" y="2624238"/>
          <a:ext cx="2395206" cy="1520955"/>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t>وحدات الإخراج</a:t>
          </a:r>
        </a:p>
        <a:p>
          <a:pPr marL="0" lvl="0" indent="0" algn="ctr" defTabSz="889000" rtl="1">
            <a:lnSpc>
              <a:spcPct val="90000"/>
            </a:lnSpc>
            <a:spcBef>
              <a:spcPct val="0"/>
            </a:spcBef>
            <a:spcAft>
              <a:spcPct val="35000"/>
            </a:spcAft>
            <a:buNone/>
          </a:pPr>
          <a:r>
            <a:rPr lang="en-US" sz="2000" kern="1200"/>
            <a:t>Output Unit</a:t>
          </a:r>
          <a:endParaRPr lang="ar-SA" sz="2000" kern="1200" dirty="0"/>
        </a:p>
      </dsp:txBody>
      <dsp:txXfrm>
        <a:off x="3241509" y="2668785"/>
        <a:ext cx="2306112" cy="1431861"/>
      </dsp:txXfrm>
    </dsp:sp>
    <dsp:sp modelId="{1B89CD80-64A5-4168-BCF0-EEF82D17A27C}">
      <dsp:nvSpPr>
        <dsp:cNvPr id="0" name=""/>
        <dsp:cNvSpPr/>
      </dsp:nvSpPr>
      <dsp:spPr>
        <a:xfrm>
          <a:off x="5858303" y="2371411"/>
          <a:ext cx="2395206" cy="152095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9809D3E-E69B-4FE0-AC84-8E36BF855F1C}">
      <dsp:nvSpPr>
        <dsp:cNvPr id="0" name=""/>
        <dsp:cNvSpPr/>
      </dsp:nvSpPr>
      <dsp:spPr>
        <a:xfrm>
          <a:off x="6124437" y="2624238"/>
          <a:ext cx="2395206" cy="1520955"/>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وحدة المعالجة المركزية </a:t>
          </a:r>
        </a:p>
        <a:p>
          <a:pPr marL="0" lvl="0" indent="0" algn="ctr" defTabSz="889000" rtl="1">
            <a:lnSpc>
              <a:spcPct val="90000"/>
            </a:lnSpc>
            <a:spcBef>
              <a:spcPct val="0"/>
            </a:spcBef>
            <a:spcAft>
              <a:spcPct val="35000"/>
            </a:spcAft>
            <a:buNone/>
          </a:pPr>
          <a:r>
            <a:rPr lang="en-US" sz="2000" kern="1200" dirty="0"/>
            <a:t>Central Processing Unit (CPU)</a:t>
          </a:r>
          <a:endParaRPr lang="ar-SA" sz="2000" kern="1200" dirty="0"/>
        </a:p>
      </dsp:txBody>
      <dsp:txXfrm>
        <a:off x="6168984" y="2668785"/>
        <a:ext cx="2306112" cy="1431861"/>
      </dsp:txXfrm>
    </dsp:sp>
    <dsp:sp modelId="{67C8186A-7535-432A-80EE-7B14389D3328}">
      <dsp:nvSpPr>
        <dsp:cNvPr id="0" name=""/>
        <dsp:cNvSpPr/>
      </dsp:nvSpPr>
      <dsp:spPr>
        <a:xfrm>
          <a:off x="8785777" y="2371411"/>
          <a:ext cx="2395206" cy="1520955"/>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BC9E47-6F1E-454E-8D18-38026FD896CC}">
      <dsp:nvSpPr>
        <dsp:cNvPr id="0" name=""/>
        <dsp:cNvSpPr/>
      </dsp:nvSpPr>
      <dsp:spPr>
        <a:xfrm>
          <a:off x="9051911" y="2624238"/>
          <a:ext cx="2395206" cy="1520955"/>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t>وحدات الإدخال </a:t>
          </a:r>
        </a:p>
        <a:p>
          <a:pPr marL="0" lvl="0" indent="0" algn="ctr" defTabSz="889000" rtl="1">
            <a:lnSpc>
              <a:spcPct val="90000"/>
            </a:lnSpc>
            <a:spcBef>
              <a:spcPct val="0"/>
            </a:spcBef>
            <a:spcAft>
              <a:spcPct val="35000"/>
            </a:spcAft>
            <a:buNone/>
          </a:pPr>
          <a:r>
            <a:rPr lang="en-US" sz="2000" kern="1200"/>
            <a:t>Input Units</a:t>
          </a:r>
          <a:endParaRPr lang="ar-SA" sz="2000" kern="1200" dirty="0"/>
        </a:p>
      </dsp:txBody>
      <dsp:txXfrm>
        <a:off x="9096458" y="2668785"/>
        <a:ext cx="2306112" cy="1431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D8754-49B2-45C6-BFC7-424EE109D1C0}">
      <dsp:nvSpPr>
        <dsp:cNvPr id="0" name=""/>
        <dsp:cNvSpPr/>
      </dsp:nvSpPr>
      <dsp:spPr>
        <a:xfrm>
          <a:off x="3822970" y="845961"/>
          <a:ext cx="2098820" cy="247171"/>
        </a:xfrm>
        <a:custGeom>
          <a:avLst/>
          <a:gdLst/>
          <a:ahLst/>
          <a:cxnLst/>
          <a:rect l="0" t="0" r="0" b="0"/>
          <a:pathLst>
            <a:path>
              <a:moveTo>
                <a:pt x="0" y="0"/>
              </a:moveTo>
              <a:lnTo>
                <a:pt x="0" y="69545"/>
              </a:lnTo>
              <a:lnTo>
                <a:pt x="2098820" y="69545"/>
              </a:lnTo>
              <a:lnTo>
                <a:pt x="2098820" y="24717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09C50-182E-47F9-B966-393D9BABAD05}">
      <dsp:nvSpPr>
        <dsp:cNvPr id="0" name=""/>
        <dsp:cNvSpPr/>
      </dsp:nvSpPr>
      <dsp:spPr>
        <a:xfrm>
          <a:off x="1663587" y="845961"/>
          <a:ext cx="2159382" cy="248364"/>
        </a:xfrm>
        <a:custGeom>
          <a:avLst/>
          <a:gdLst/>
          <a:ahLst/>
          <a:cxnLst/>
          <a:rect l="0" t="0" r="0" b="0"/>
          <a:pathLst>
            <a:path>
              <a:moveTo>
                <a:pt x="2159382" y="0"/>
              </a:moveTo>
              <a:lnTo>
                <a:pt x="2159382" y="70737"/>
              </a:lnTo>
              <a:lnTo>
                <a:pt x="0" y="70737"/>
              </a:lnTo>
              <a:lnTo>
                <a:pt x="0" y="24836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A28F6-8180-4B37-B1A3-B378FF9B85EC}">
      <dsp:nvSpPr>
        <dsp:cNvPr id="0" name=""/>
        <dsp:cNvSpPr/>
      </dsp:nvSpPr>
      <dsp:spPr>
        <a:xfrm>
          <a:off x="2977128" y="120"/>
          <a:ext cx="1691682" cy="84584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0" i="0" u="none" strike="noStrike" kern="1200" cap="none" normalizeH="0" baseline="0">
              <a:ln/>
              <a:effectLst/>
              <a:latin typeface="Arial" panose="020B0604020202020204" pitchFamily="34" charset="0"/>
              <a:cs typeface="Arial" panose="020B0604020202020204" pitchFamily="34" charset="0"/>
            </a:rPr>
            <a:t>أنواع الذاكرة</a:t>
          </a:r>
          <a:endParaRPr kumimoji="0" lang="en-US" sz="2400" b="0" i="0" u="none" strike="noStrike" kern="1200" cap="none" normalizeH="0" baseline="0">
            <a:ln/>
            <a:effectLst/>
            <a:latin typeface="Arial" panose="020B0604020202020204" pitchFamily="34" charset="0"/>
            <a:cs typeface="Arial" panose="020B0604020202020204" pitchFamily="34" charset="0"/>
          </a:endParaRPr>
        </a:p>
      </dsp:txBody>
      <dsp:txXfrm>
        <a:off x="2977128" y="120"/>
        <a:ext cx="1691682" cy="845841"/>
      </dsp:txXfrm>
    </dsp:sp>
    <dsp:sp modelId="{2A6087DA-CEEF-4330-A89F-C9A33F993F95}">
      <dsp:nvSpPr>
        <dsp:cNvPr id="0" name=""/>
        <dsp:cNvSpPr/>
      </dsp:nvSpPr>
      <dsp:spPr>
        <a:xfrm>
          <a:off x="817746" y="1094326"/>
          <a:ext cx="1691682" cy="84584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0" i="0" u="none" strike="noStrike" kern="1200" cap="none" normalizeH="0" baseline="0" dirty="0">
              <a:ln/>
              <a:effectLst/>
              <a:latin typeface="Arial" panose="020B0604020202020204" pitchFamily="34" charset="0"/>
              <a:cs typeface="Arial" panose="020B0604020202020204" pitchFamily="34" charset="0"/>
            </a:rPr>
            <a:t>ذاكرة القراءة فقط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a:ln/>
              <a:effectLst/>
              <a:latin typeface="Arial" panose="020B0604020202020204" pitchFamily="34" charset="0"/>
              <a:cs typeface="Arial" panose="020B0604020202020204" pitchFamily="34" charset="0"/>
            </a:rPr>
            <a:t>ROM</a:t>
          </a:r>
        </a:p>
      </dsp:txBody>
      <dsp:txXfrm>
        <a:off x="817746" y="1094326"/>
        <a:ext cx="1691682" cy="845841"/>
      </dsp:txXfrm>
    </dsp:sp>
    <dsp:sp modelId="{232F791B-EF7D-45A1-8E42-99FAF90DDB8A}">
      <dsp:nvSpPr>
        <dsp:cNvPr id="0" name=""/>
        <dsp:cNvSpPr/>
      </dsp:nvSpPr>
      <dsp:spPr>
        <a:xfrm>
          <a:off x="5075948" y="1093133"/>
          <a:ext cx="1691682" cy="84584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0" i="0" u="none" strike="noStrike" kern="1200" cap="none" normalizeH="0" baseline="0" dirty="0">
              <a:ln/>
              <a:effectLst/>
              <a:latin typeface="Arial" panose="020B0604020202020204" pitchFamily="34" charset="0"/>
              <a:cs typeface="Arial" panose="020B0604020202020204" pitchFamily="34" charset="0"/>
            </a:rPr>
            <a:t>الذاكرة العشوائية</a:t>
          </a:r>
          <a:endParaRPr kumimoji="0" lang="en-US" sz="2400" b="0" i="0" u="none" strike="noStrike" kern="1200" cap="none" normalizeH="0" baseline="0" dirty="0">
            <a:ln/>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a:ln/>
              <a:effectLst/>
              <a:latin typeface="Arial" panose="020B0604020202020204" pitchFamily="34" charset="0"/>
              <a:cs typeface="Arial" panose="020B0604020202020204" pitchFamily="34" charset="0"/>
            </a:rPr>
            <a:t>RAM</a:t>
          </a:r>
        </a:p>
      </dsp:txBody>
      <dsp:txXfrm>
        <a:off x="5075948" y="1093133"/>
        <a:ext cx="1691682" cy="8458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8E8E5-696F-4EEB-BE55-E48319B794DB}">
      <dsp:nvSpPr>
        <dsp:cNvPr id="0" name=""/>
        <dsp:cNvSpPr/>
      </dsp:nvSpPr>
      <dsp:spPr>
        <a:xfrm>
          <a:off x="5562795" y="1545976"/>
          <a:ext cx="2974762" cy="707858"/>
        </a:xfrm>
        <a:custGeom>
          <a:avLst/>
          <a:gdLst/>
          <a:ahLst/>
          <a:cxnLst/>
          <a:rect l="0" t="0" r="0" b="0"/>
          <a:pathLst>
            <a:path>
              <a:moveTo>
                <a:pt x="0" y="0"/>
              </a:moveTo>
              <a:lnTo>
                <a:pt x="0" y="482384"/>
              </a:lnTo>
              <a:lnTo>
                <a:pt x="2974762" y="482384"/>
              </a:lnTo>
              <a:lnTo>
                <a:pt x="2974762" y="707858"/>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0C78E8F-E4A5-4F93-8ED3-B0E6E4C016E1}">
      <dsp:nvSpPr>
        <dsp:cNvPr id="0" name=""/>
        <dsp:cNvSpPr/>
      </dsp:nvSpPr>
      <dsp:spPr>
        <a:xfrm>
          <a:off x="5517075" y="1545976"/>
          <a:ext cx="91440" cy="707858"/>
        </a:xfrm>
        <a:custGeom>
          <a:avLst/>
          <a:gdLst/>
          <a:ahLst/>
          <a:cxnLst/>
          <a:rect l="0" t="0" r="0" b="0"/>
          <a:pathLst>
            <a:path>
              <a:moveTo>
                <a:pt x="45720" y="0"/>
              </a:moveTo>
              <a:lnTo>
                <a:pt x="45720" y="707858"/>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DD4F70F-DBFB-4461-A43E-702674BCE8FE}">
      <dsp:nvSpPr>
        <dsp:cNvPr id="0" name=""/>
        <dsp:cNvSpPr/>
      </dsp:nvSpPr>
      <dsp:spPr>
        <a:xfrm>
          <a:off x="2588032" y="1545976"/>
          <a:ext cx="2974762" cy="707858"/>
        </a:xfrm>
        <a:custGeom>
          <a:avLst/>
          <a:gdLst/>
          <a:ahLst/>
          <a:cxnLst/>
          <a:rect l="0" t="0" r="0" b="0"/>
          <a:pathLst>
            <a:path>
              <a:moveTo>
                <a:pt x="2974762" y="0"/>
              </a:moveTo>
              <a:lnTo>
                <a:pt x="2974762" y="482384"/>
              </a:lnTo>
              <a:lnTo>
                <a:pt x="0" y="482384"/>
              </a:lnTo>
              <a:lnTo>
                <a:pt x="0" y="707858"/>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3F90DD7-857A-46B2-A060-81D2F5B680A0}">
      <dsp:nvSpPr>
        <dsp:cNvPr id="0" name=""/>
        <dsp:cNvSpPr/>
      </dsp:nvSpPr>
      <dsp:spPr>
        <a:xfrm>
          <a:off x="4345847" y="452"/>
          <a:ext cx="2433896" cy="154552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6C8511D-3108-4E20-AD14-1D1D27E1E318}">
      <dsp:nvSpPr>
        <dsp:cNvPr id="0" name=""/>
        <dsp:cNvSpPr/>
      </dsp:nvSpPr>
      <dsp:spPr>
        <a:xfrm>
          <a:off x="4616280" y="257363"/>
          <a:ext cx="2433896" cy="1545524"/>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t>المكونات البرمجية </a:t>
          </a:r>
          <a:r>
            <a:rPr lang="en-US" sz="2800" kern="1200" dirty="0"/>
            <a:t>Software</a:t>
          </a:r>
          <a:endParaRPr lang="ar-SA" sz="2800" kern="1200" dirty="0"/>
        </a:p>
      </dsp:txBody>
      <dsp:txXfrm>
        <a:off x="4661547" y="302630"/>
        <a:ext cx="2343362" cy="1454990"/>
      </dsp:txXfrm>
    </dsp:sp>
    <dsp:sp modelId="{3FFD1B15-32C9-426D-9933-9E266EC82036}">
      <dsp:nvSpPr>
        <dsp:cNvPr id="0" name=""/>
        <dsp:cNvSpPr/>
      </dsp:nvSpPr>
      <dsp:spPr>
        <a:xfrm>
          <a:off x="1371084" y="2253835"/>
          <a:ext cx="2433896" cy="154552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70F76D-D17F-43F7-971A-F0442BFA5054}">
      <dsp:nvSpPr>
        <dsp:cNvPr id="0" name=""/>
        <dsp:cNvSpPr/>
      </dsp:nvSpPr>
      <dsp:spPr>
        <a:xfrm>
          <a:off x="1641517" y="2510746"/>
          <a:ext cx="2433896" cy="1545524"/>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البرامج التطبيقية</a:t>
          </a:r>
        </a:p>
        <a:p>
          <a:pPr marL="0" lvl="0" indent="0" algn="ctr" defTabSz="889000" rtl="1">
            <a:lnSpc>
              <a:spcPct val="90000"/>
            </a:lnSpc>
            <a:spcBef>
              <a:spcPct val="0"/>
            </a:spcBef>
            <a:spcAft>
              <a:spcPct val="35000"/>
            </a:spcAft>
            <a:buNone/>
          </a:pPr>
          <a:r>
            <a:rPr lang="en-US" sz="2000" kern="1200" dirty="0"/>
            <a:t>Application programs</a:t>
          </a:r>
          <a:endParaRPr lang="ar-SA" sz="2000" kern="1200" dirty="0"/>
        </a:p>
      </dsp:txBody>
      <dsp:txXfrm>
        <a:off x="1686784" y="2556013"/>
        <a:ext cx="2343362" cy="1454990"/>
      </dsp:txXfrm>
    </dsp:sp>
    <dsp:sp modelId="{1B89CD80-64A5-4168-BCF0-EEF82D17A27C}">
      <dsp:nvSpPr>
        <dsp:cNvPr id="0" name=""/>
        <dsp:cNvSpPr/>
      </dsp:nvSpPr>
      <dsp:spPr>
        <a:xfrm>
          <a:off x="4345847" y="2253835"/>
          <a:ext cx="2433896" cy="154552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9809D3E-E69B-4FE0-AC84-8E36BF855F1C}">
      <dsp:nvSpPr>
        <dsp:cNvPr id="0" name=""/>
        <dsp:cNvSpPr/>
      </dsp:nvSpPr>
      <dsp:spPr>
        <a:xfrm>
          <a:off x="4616280" y="2510746"/>
          <a:ext cx="2433896" cy="1545524"/>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لغات البرمجة</a:t>
          </a:r>
        </a:p>
        <a:p>
          <a:pPr marL="0" lvl="0" indent="0" algn="ctr" defTabSz="889000" rtl="1">
            <a:lnSpc>
              <a:spcPct val="90000"/>
            </a:lnSpc>
            <a:spcBef>
              <a:spcPct val="0"/>
            </a:spcBef>
            <a:spcAft>
              <a:spcPct val="35000"/>
            </a:spcAft>
            <a:buNone/>
          </a:pPr>
          <a:r>
            <a:rPr lang="en-US" sz="2000" kern="1200" dirty="0"/>
            <a:t>Program Languages</a:t>
          </a:r>
          <a:endParaRPr lang="ar-SA" sz="2000" kern="1200" dirty="0"/>
        </a:p>
      </dsp:txBody>
      <dsp:txXfrm>
        <a:off x="4661547" y="2556013"/>
        <a:ext cx="2343362" cy="1454990"/>
      </dsp:txXfrm>
    </dsp:sp>
    <dsp:sp modelId="{67C8186A-7535-432A-80EE-7B14389D3328}">
      <dsp:nvSpPr>
        <dsp:cNvPr id="0" name=""/>
        <dsp:cNvSpPr/>
      </dsp:nvSpPr>
      <dsp:spPr>
        <a:xfrm>
          <a:off x="7320609" y="2253835"/>
          <a:ext cx="2433896" cy="154552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BC9E47-6F1E-454E-8D18-38026FD896CC}">
      <dsp:nvSpPr>
        <dsp:cNvPr id="0" name=""/>
        <dsp:cNvSpPr/>
      </dsp:nvSpPr>
      <dsp:spPr>
        <a:xfrm>
          <a:off x="7591042" y="2510746"/>
          <a:ext cx="2433896" cy="1545524"/>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نظم التشغيل</a:t>
          </a:r>
        </a:p>
        <a:p>
          <a:pPr marL="0" lvl="0" indent="0" algn="ctr" defTabSz="889000" rtl="1">
            <a:lnSpc>
              <a:spcPct val="90000"/>
            </a:lnSpc>
            <a:spcBef>
              <a:spcPct val="0"/>
            </a:spcBef>
            <a:spcAft>
              <a:spcPct val="35000"/>
            </a:spcAft>
            <a:buNone/>
          </a:pPr>
          <a:r>
            <a:rPr lang="en-US" sz="2000" kern="1200" dirty="0"/>
            <a:t>Operating System</a:t>
          </a:r>
          <a:endParaRPr lang="ar-SA" sz="2000" kern="1200" dirty="0"/>
        </a:p>
      </dsp:txBody>
      <dsp:txXfrm>
        <a:off x="7636309" y="2556013"/>
        <a:ext cx="2343362" cy="14549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472CDED-CE96-46BD-B1D5-E0A566D5A940}" type="datetimeFigureOut">
              <a:rPr lang="ar-SA" smtClean="0"/>
              <a:t>13/11/40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92AFD84-3F2C-43D4-9B33-EF10767859E0}" type="slidenum">
              <a:rPr lang="ar-SA" smtClean="0"/>
              <a:t>‹#›</a:t>
            </a:fld>
            <a:endParaRPr lang="ar-SA"/>
          </a:p>
        </p:txBody>
      </p:sp>
    </p:spTree>
    <p:extLst>
      <p:ext uri="{BB962C8B-B14F-4D97-AF65-F5344CB8AC3E}">
        <p14:creationId xmlns:p14="http://schemas.microsoft.com/office/powerpoint/2010/main" val="28777295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a:t>
            </a:fld>
            <a:endParaRPr lang="ar-SA"/>
          </a:p>
        </p:txBody>
      </p:sp>
    </p:spTree>
    <p:extLst>
      <p:ext uri="{BB962C8B-B14F-4D97-AF65-F5344CB8AC3E}">
        <p14:creationId xmlns:p14="http://schemas.microsoft.com/office/powerpoint/2010/main" val="72521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32</a:t>
            </a:fld>
            <a:endParaRPr lang="ar-SA"/>
          </a:p>
        </p:txBody>
      </p:sp>
    </p:spTree>
    <p:extLst>
      <p:ext uri="{BB962C8B-B14F-4D97-AF65-F5344CB8AC3E}">
        <p14:creationId xmlns:p14="http://schemas.microsoft.com/office/powerpoint/2010/main" val="379893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33</a:t>
            </a:fld>
            <a:endParaRPr lang="ar-SA"/>
          </a:p>
        </p:txBody>
      </p:sp>
    </p:spTree>
    <p:extLst>
      <p:ext uri="{BB962C8B-B14F-4D97-AF65-F5344CB8AC3E}">
        <p14:creationId xmlns:p14="http://schemas.microsoft.com/office/powerpoint/2010/main" val="363403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34</a:t>
            </a:fld>
            <a:endParaRPr lang="ar-SA"/>
          </a:p>
        </p:txBody>
      </p:sp>
    </p:spTree>
    <p:extLst>
      <p:ext uri="{BB962C8B-B14F-4D97-AF65-F5344CB8AC3E}">
        <p14:creationId xmlns:p14="http://schemas.microsoft.com/office/powerpoint/2010/main" val="333008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35</a:t>
            </a:fld>
            <a:endParaRPr lang="ar-SA"/>
          </a:p>
        </p:txBody>
      </p:sp>
    </p:spTree>
    <p:extLst>
      <p:ext uri="{BB962C8B-B14F-4D97-AF65-F5344CB8AC3E}">
        <p14:creationId xmlns:p14="http://schemas.microsoft.com/office/powerpoint/2010/main" val="367913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36</a:t>
            </a:fld>
            <a:endParaRPr lang="ar-SA"/>
          </a:p>
        </p:txBody>
      </p:sp>
    </p:spTree>
    <p:extLst>
      <p:ext uri="{BB962C8B-B14F-4D97-AF65-F5344CB8AC3E}">
        <p14:creationId xmlns:p14="http://schemas.microsoft.com/office/powerpoint/2010/main" val="81177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39</a:t>
            </a:fld>
            <a:endParaRPr lang="ar-SA"/>
          </a:p>
        </p:txBody>
      </p:sp>
    </p:spTree>
    <p:extLst>
      <p:ext uri="{BB962C8B-B14F-4D97-AF65-F5344CB8AC3E}">
        <p14:creationId xmlns:p14="http://schemas.microsoft.com/office/powerpoint/2010/main" val="221383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40</a:t>
            </a:fld>
            <a:endParaRPr lang="ar-SA"/>
          </a:p>
        </p:txBody>
      </p:sp>
    </p:spTree>
    <p:extLst>
      <p:ext uri="{BB962C8B-B14F-4D97-AF65-F5344CB8AC3E}">
        <p14:creationId xmlns:p14="http://schemas.microsoft.com/office/powerpoint/2010/main" val="297104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41</a:t>
            </a:fld>
            <a:endParaRPr lang="ar-SA"/>
          </a:p>
        </p:txBody>
      </p:sp>
    </p:spTree>
    <p:extLst>
      <p:ext uri="{BB962C8B-B14F-4D97-AF65-F5344CB8AC3E}">
        <p14:creationId xmlns:p14="http://schemas.microsoft.com/office/powerpoint/2010/main" val="2544382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42</a:t>
            </a:fld>
            <a:endParaRPr lang="ar-SA"/>
          </a:p>
        </p:txBody>
      </p:sp>
    </p:spTree>
    <p:extLst>
      <p:ext uri="{BB962C8B-B14F-4D97-AF65-F5344CB8AC3E}">
        <p14:creationId xmlns:p14="http://schemas.microsoft.com/office/powerpoint/2010/main" val="3122753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43</a:t>
            </a:fld>
            <a:endParaRPr lang="ar-SA"/>
          </a:p>
        </p:txBody>
      </p:sp>
    </p:spTree>
    <p:extLst>
      <p:ext uri="{BB962C8B-B14F-4D97-AF65-F5344CB8AC3E}">
        <p14:creationId xmlns:p14="http://schemas.microsoft.com/office/powerpoint/2010/main" val="107468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a:t>
            </a:fld>
            <a:endParaRPr lang="ar-SA"/>
          </a:p>
        </p:txBody>
      </p:sp>
    </p:spTree>
    <p:extLst>
      <p:ext uri="{BB962C8B-B14F-4D97-AF65-F5344CB8AC3E}">
        <p14:creationId xmlns:p14="http://schemas.microsoft.com/office/powerpoint/2010/main" val="195068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44</a:t>
            </a:fld>
            <a:endParaRPr lang="ar-SA"/>
          </a:p>
        </p:txBody>
      </p:sp>
    </p:spTree>
    <p:extLst>
      <p:ext uri="{BB962C8B-B14F-4D97-AF65-F5344CB8AC3E}">
        <p14:creationId xmlns:p14="http://schemas.microsoft.com/office/powerpoint/2010/main" val="396481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45</a:t>
            </a:fld>
            <a:endParaRPr lang="ar-SA"/>
          </a:p>
        </p:txBody>
      </p:sp>
    </p:spTree>
    <p:extLst>
      <p:ext uri="{BB962C8B-B14F-4D97-AF65-F5344CB8AC3E}">
        <p14:creationId xmlns:p14="http://schemas.microsoft.com/office/powerpoint/2010/main" val="266776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46</a:t>
            </a:fld>
            <a:endParaRPr lang="ar-SA"/>
          </a:p>
        </p:txBody>
      </p:sp>
    </p:spTree>
    <p:extLst>
      <p:ext uri="{BB962C8B-B14F-4D97-AF65-F5344CB8AC3E}">
        <p14:creationId xmlns:p14="http://schemas.microsoft.com/office/powerpoint/2010/main" val="1994938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47</a:t>
            </a:fld>
            <a:endParaRPr lang="ar-SA"/>
          </a:p>
        </p:txBody>
      </p:sp>
    </p:spTree>
    <p:extLst>
      <p:ext uri="{BB962C8B-B14F-4D97-AF65-F5344CB8AC3E}">
        <p14:creationId xmlns:p14="http://schemas.microsoft.com/office/powerpoint/2010/main" val="501817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48</a:t>
            </a:fld>
            <a:endParaRPr lang="ar-SA"/>
          </a:p>
        </p:txBody>
      </p:sp>
    </p:spTree>
    <p:extLst>
      <p:ext uri="{BB962C8B-B14F-4D97-AF65-F5344CB8AC3E}">
        <p14:creationId xmlns:p14="http://schemas.microsoft.com/office/powerpoint/2010/main" val="3370531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49</a:t>
            </a:fld>
            <a:endParaRPr lang="ar-SA"/>
          </a:p>
        </p:txBody>
      </p:sp>
    </p:spTree>
    <p:extLst>
      <p:ext uri="{BB962C8B-B14F-4D97-AF65-F5344CB8AC3E}">
        <p14:creationId xmlns:p14="http://schemas.microsoft.com/office/powerpoint/2010/main" val="273298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51</a:t>
            </a:fld>
            <a:endParaRPr lang="ar-SA"/>
          </a:p>
        </p:txBody>
      </p:sp>
    </p:spTree>
    <p:extLst>
      <p:ext uri="{BB962C8B-B14F-4D97-AF65-F5344CB8AC3E}">
        <p14:creationId xmlns:p14="http://schemas.microsoft.com/office/powerpoint/2010/main" val="629255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52</a:t>
            </a:fld>
            <a:endParaRPr lang="ar-SA"/>
          </a:p>
        </p:txBody>
      </p:sp>
    </p:spTree>
    <p:extLst>
      <p:ext uri="{BB962C8B-B14F-4D97-AF65-F5344CB8AC3E}">
        <p14:creationId xmlns:p14="http://schemas.microsoft.com/office/powerpoint/2010/main" val="211026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53</a:t>
            </a:fld>
            <a:endParaRPr lang="ar-SA"/>
          </a:p>
        </p:txBody>
      </p:sp>
    </p:spTree>
    <p:extLst>
      <p:ext uri="{BB962C8B-B14F-4D97-AF65-F5344CB8AC3E}">
        <p14:creationId xmlns:p14="http://schemas.microsoft.com/office/powerpoint/2010/main" val="4271600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54</a:t>
            </a:fld>
            <a:endParaRPr lang="ar-SA"/>
          </a:p>
        </p:txBody>
      </p:sp>
    </p:spTree>
    <p:extLst>
      <p:ext uri="{BB962C8B-B14F-4D97-AF65-F5344CB8AC3E}">
        <p14:creationId xmlns:p14="http://schemas.microsoft.com/office/powerpoint/2010/main" val="110753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11</a:t>
            </a:fld>
            <a:endParaRPr lang="ar-SA"/>
          </a:p>
        </p:txBody>
      </p:sp>
    </p:spTree>
    <p:extLst>
      <p:ext uri="{BB962C8B-B14F-4D97-AF65-F5344CB8AC3E}">
        <p14:creationId xmlns:p14="http://schemas.microsoft.com/office/powerpoint/2010/main" val="289086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55</a:t>
            </a:fld>
            <a:endParaRPr lang="ar-SA"/>
          </a:p>
        </p:txBody>
      </p:sp>
    </p:spTree>
    <p:extLst>
      <p:ext uri="{BB962C8B-B14F-4D97-AF65-F5344CB8AC3E}">
        <p14:creationId xmlns:p14="http://schemas.microsoft.com/office/powerpoint/2010/main" val="4150176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56</a:t>
            </a:fld>
            <a:endParaRPr lang="ar-SA"/>
          </a:p>
        </p:txBody>
      </p:sp>
    </p:spTree>
    <p:extLst>
      <p:ext uri="{BB962C8B-B14F-4D97-AF65-F5344CB8AC3E}">
        <p14:creationId xmlns:p14="http://schemas.microsoft.com/office/powerpoint/2010/main" val="3240740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57</a:t>
            </a:fld>
            <a:endParaRPr lang="ar-SA"/>
          </a:p>
        </p:txBody>
      </p:sp>
    </p:spTree>
    <p:extLst>
      <p:ext uri="{BB962C8B-B14F-4D97-AF65-F5344CB8AC3E}">
        <p14:creationId xmlns:p14="http://schemas.microsoft.com/office/powerpoint/2010/main" val="282080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58</a:t>
            </a:fld>
            <a:endParaRPr lang="ar-SA"/>
          </a:p>
        </p:txBody>
      </p:sp>
    </p:spTree>
    <p:extLst>
      <p:ext uri="{BB962C8B-B14F-4D97-AF65-F5344CB8AC3E}">
        <p14:creationId xmlns:p14="http://schemas.microsoft.com/office/powerpoint/2010/main" val="2456056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59</a:t>
            </a:fld>
            <a:endParaRPr lang="ar-SA"/>
          </a:p>
        </p:txBody>
      </p:sp>
    </p:spTree>
    <p:extLst>
      <p:ext uri="{BB962C8B-B14F-4D97-AF65-F5344CB8AC3E}">
        <p14:creationId xmlns:p14="http://schemas.microsoft.com/office/powerpoint/2010/main" val="1936575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60</a:t>
            </a:fld>
            <a:endParaRPr lang="ar-SA"/>
          </a:p>
        </p:txBody>
      </p:sp>
    </p:spTree>
    <p:extLst>
      <p:ext uri="{BB962C8B-B14F-4D97-AF65-F5344CB8AC3E}">
        <p14:creationId xmlns:p14="http://schemas.microsoft.com/office/powerpoint/2010/main" val="4229876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61</a:t>
            </a:fld>
            <a:endParaRPr lang="ar-SA"/>
          </a:p>
        </p:txBody>
      </p:sp>
    </p:spTree>
    <p:extLst>
      <p:ext uri="{BB962C8B-B14F-4D97-AF65-F5344CB8AC3E}">
        <p14:creationId xmlns:p14="http://schemas.microsoft.com/office/powerpoint/2010/main" val="1670515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62</a:t>
            </a:fld>
            <a:endParaRPr lang="ar-SA"/>
          </a:p>
        </p:txBody>
      </p:sp>
    </p:spTree>
    <p:extLst>
      <p:ext uri="{BB962C8B-B14F-4D97-AF65-F5344CB8AC3E}">
        <p14:creationId xmlns:p14="http://schemas.microsoft.com/office/powerpoint/2010/main" val="2023209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63</a:t>
            </a:fld>
            <a:endParaRPr lang="ar-SA"/>
          </a:p>
        </p:txBody>
      </p:sp>
    </p:spTree>
    <p:extLst>
      <p:ext uri="{BB962C8B-B14F-4D97-AF65-F5344CB8AC3E}">
        <p14:creationId xmlns:p14="http://schemas.microsoft.com/office/powerpoint/2010/main" val="639968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64</a:t>
            </a:fld>
            <a:endParaRPr lang="ar-SA"/>
          </a:p>
        </p:txBody>
      </p:sp>
    </p:spTree>
    <p:extLst>
      <p:ext uri="{BB962C8B-B14F-4D97-AF65-F5344CB8AC3E}">
        <p14:creationId xmlns:p14="http://schemas.microsoft.com/office/powerpoint/2010/main" val="200593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12</a:t>
            </a:fld>
            <a:endParaRPr lang="ar-SA"/>
          </a:p>
        </p:txBody>
      </p:sp>
    </p:spTree>
    <p:extLst>
      <p:ext uri="{BB962C8B-B14F-4D97-AF65-F5344CB8AC3E}">
        <p14:creationId xmlns:p14="http://schemas.microsoft.com/office/powerpoint/2010/main" val="992528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65</a:t>
            </a:fld>
            <a:endParaRPr lang="ar-SA"/>
          </a:p>
        </p:txBody>
      </p:sp>
    </p:spTree>
    <p:extLst>
      <p:ext uri="{BB962C8B-B14F-4D97-AF65-F5344CB8AC3E}">
        <p14:creationId xmlns:p14="http://schemas.microsoft.com/office/powerpoint/2010/main" val="806977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66</a:t>
            </a:fld>
            <a:endParaRPr lang="ar-SA"/>
          </a:p>
        </p:txBody>
      </p:sp>
    </p:spTree>
    <p:extLst>
      <p:ext uri="{BB962C8B-B14F-4D97-AF65-F5344CB8AC3E}">
        <p14:creationId xmlns:p14="http://schemas.microsoft.com/office/powerpoint/2010/main" val="236114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67</a:t>
            </a:fld>
            <a:endParaRPr lang="ar-SA"/>
          </a:p>
        </p:txBody>
      </p:sp>
    </p:spTree>
    <p:extLst>
      <p:ext uri="{BB962C8B-B14F-4D97-AF65-F5344CB8AC3E}">
        <p14:creationId xmlns:p14="http://schemas.microsoft.com/office/powerpoint/2010/main" val="2359855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68</a:t>
            </a:fld>
            <a:endParaRPr lang="ar-SA"/>
          </a:p>
        </p:txBody>
      </p:sp>
    </p:spTree>
    <p:extLst>
      <p:ext uri="{BB962C8B-B14F-4D97-AF65-F5344CB8AC3E}">
        <p14:creationId xmlns:p14="http://schemas.microsoft.com/office/powerpoint/2010/main" val="1959178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69</a:t>
            </a:fld>
            <a:endParaRPr lang="ar-SA"/>
          </a:p>
        </p:txBody>
      </p:sp>
    </p:spTree>
    <p:extLst>
      <p:ext uri="{BB962C8B-B14F-4D97-AF65-F5344CB8AC3E}">
        <p14:creationId xmlns:p14="http://schemas.microsoft.com/office/powerpoint/2010/main" val="2390231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70</a:t>
            </a:fld>
            <a:endParaRPr lang="ar-SA"/>
          </a:p>
        </p:txBody>
      </p:sp>
    </p:spTree>
    <p:extLst>
      <p:ext uri="{BB962C8B-B14F-4D97-AF65-F5344CB8AC3E}">
        <p14:creationId xmlns:p14="http://schemas.microsoft.com/office/powerpoint/2010/main" val="519591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71</a:t>
            </a:fld>
            <a:endParaRPr lang="ar-SA"/>
          </a:p>
        </p:txBody>
      </p:sp>
    </p:spTree>
    <p:extLst>
      <p:ext uri="{BB962C8B-B14F-4D97-AF65-F5344CB8AC3E}">
        <p14:creationId xmlns:p14="http://schemas.microsoft.com/office/powerpoint/2010/main" val="2849290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73</a:t>
            </a:fld>
            <a:endParaRPr lang="ar-SA"/>
          </a:p>
        </p:txBody>
      </p:sp>
    </p:spTree>
    <p:extLst>
      <p:ext uri="{BB962C8B-B14F-4D97-AF65-F5344CB8AC3E}">
        <p14:creationId xmlns:p14="http://schemas.microsoft.com/office/powerpoint/2010/main" val="2012010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74</a:t>
            </a:fld>
            <a:endParaRPr lang="ar-SA"/>
          </a:p>
        </p:txBody>
      </p:sp>
    </p:spTree>
    <p:extLst>
      <p:ext uri="{BB962C8B-B14F-4D97-AF65-F5344CB8AC3E}">
        <p14:creationId xmlns:p14="http://schemas.microsoft.com/office/powerpoint/2010/main" val="349435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75</a:t>
            </a:fld>
            <a:endParaRPr lang="ar-SA"/>
          </a:p>
        </p:txBody>
      </p:sp>
    </p:spTree>
    <p:extLst>
      <p:ext uri="{BB962C8B-B14F-4D97-AF65-F5344CB8AC3E}">
        <p14:creationId xmlns:p14="http://schemas.microsoft.com/office/powerpoint/2010/main" val="290826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27</a:t>
            </a:fld>
            <a:endParaRPr lang="ar-SA"/>
          </a:p>
        </p:txBody>
      </p:sp>
    </p:spTree>
    <p:extLst>
      <p:ext uri="{BB962C8B-B14F-4D97-AF65-F5344CB8AC3E}">
        <p14:creationId xmlns:p14="http://schemas.microsoft.com/office/powerpoint/2010/main" val="2308120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76</a:t>
            </a:fld>
            <a:endParaRPr lang="ar-SA"/>
          </a:p>
        </p:txBody>
      </p:sp>
    </p:spTree>
    <p:extLst>
      <p:ext uri="{BB962C8B-B14F-4D97-AF65-F5344CB8AC3E}">
        <p14:creationId xmlns:p14="http://schemas.microsoft.com/office/powerpoint/2010/main" val="872461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77</a:t>
            </a:fld>
            <a:endParaRPr lang="ar-SA"/>
          </a:p>
        </p:txBody>
      </p:sp>
    </p:spTree>
    <p:extLst>
      <p:ext uri="{BB962C8B-B14F-4D97-AF65-F5344CB8AC3E}">
        <p14:creationId xmlns:p14="http://schemas.microsoft.com/office/powerpoint/2010/main" val="1574273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78</a:t>
            </a:fld>
            <a:endParaRPr lang="ar-SA"/>
          </a:p>
        </p:txBody>
      </p:sp>
    </p:spTree>
    <p:extLst>
      <p:ext uri="{BB962C8B-B14F-4D97-AF65-F5344CB8AC3E}">
        <p14:creationId xmlns:p14="http://schemas.microsoft.com/office/powerpoint/2010/main" val="1851159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79</a:t>
            </a:fld>
            <a:endParaRPr lang="ar-SA"/>
          </a:p>
        </p:txBody>
      </p:sp>
    </p:spTree>
    <p:extLst>
      <p:ext uri="{BB962C8B-B14F-4D97-AF65-F5344CB8AC3E}">
        <p14:creationId xmlns:p14="http://schemas.microsoft.com/office/powerpoint/2010/main" val="26174571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80</a:t>
            </a:fld>
            <a:endParaRPr lang="ar-SA"/>
          </a:p>
        </p:txBody>
      </p:sp>
    </p:spTree>
    <p:extLst>
      <p:ext uri="{BB962C8B-B14F-4D97-AF65-F5344CB8AC3E}">
        <p14:creationId xmlns:p14="http://schemas.microsoft.com/office/powerpoint/2010/main" val="1326387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81</a:t>
            </a:fld>
            <a:endParaRPr lang="ar-SA"/>
          </a:p>
        </p:txBody>
      </p:sp>
    </p:spTree>
    <p:extLst>
      <p:ext uri="{BB962C8B-B14F-4D97-AF65-F5344CB8AC3E}">
        <p14:creationId xmlns:p14="http://schemas.microsoft.com/office/powerpoint/2010/main" val="547978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82</a:t>
            </a:fld>
            <a:endParaRPr lang="ar-SA"/>
          </a:p>
        </p:txBody>
      </p:sp>
    </p:spTree>
    <p:extLst>
      <p:ext uri="{BB962C8B-B14F-4D97-AF65-F5344CB8AC3E}">
        <p14:creationId xmlns:p14="http://schemas.microsoft.com/office/powerpoint/2010/main" val="330902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28</a:t>
            </a:fld>
            <a:endParaRPr lang="ar-SA"/>
          </a:p>
        </p:txBody>
      </p:sp>
    </p:spTree>
    <p:extLst>
      <p:ext uri="{BB962C8B-B14F-4D97-AF65-F5344CB8AC3E}">
        <p14:creationId xmlns:p14="http://schemas.microsoft.com/office/powerpoint/2010/main" val="82445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29</a:t>
            </a:fld>
            <a:endParaRPr lang="ar-SA"/>
          </a:p>
        </p:txBody>
      </p:sp>
    </p:spTree>
    <p:extLst>
      <p:ext uri="{BB962C8B-B14F-4D97-AF65-F5344CB8AC3E}">
        <p14:creationId xmlns:p14="http://schemas.microsoft.com/office/powerpoint/2010/main" val="38972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30</a:t>
            </a:fld>
            <a:endParaRPr lang="ar-SA"/>
          </a:p>
        </p:txBody>
      </p:sp>
    </p:spTree>
    <p:extLst>
      <p:ext uri="{BB962C8B-B14F-4D97-AF65-F5344CB8AC3E}">
        <p14:creationId xmlns:p14="http://schemas.microsoft.com/office/powerpoint/2010/main" val="279498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a:latin typeface="Traditional Arabic" pitchFamily="2" charset="-78"/>
                <a:cs typeface="Traditional Arabic" pitchFamily="2" charset="-78"/>
              </a:rPr>
              <a:t>أمكن ربط الشركات بفروعها.</a:t>
            </a:r>
            <a:endParaRPr lang="ar-SA" sz="1200" dirty="0"/>
          </a:p>
        </p:txBody>
      </p:sp>
      <p:sp>
        <p:nvSpPr>
          <p:cNvPr id="4" name="عنصر نائب لرقم الشريحة 3"/>
          <p:cNvSpPr>
            <a:spLocks noGrp="1"/>
          </p:cNvSpPr>
          <p:nvPr>
            <p:ph type="sldNum" sz="quarter" idx="10"/>
          </p:nvPr>
        </p:nvSpPr>
        <p:spPr/>
        <p:txBody>
          <a:bodyPr/>
          <a:lstStyle/>
          <a:p>
            <a:fld id="{492AFD84-3F2C-43D4-9B33-EF10767859E0}" type="slidenum">
              <a:rPr lang="ar-SA" smtClean="0"/>
              <a:t>31</a:t>
            </a:fld>
            <a:endParaRPr lang="ar-SA"/>
          </a:p>
        </p:txBody>
      </p:sp>
    </p:spTree>
    <p:extLst>
      <p:ext uri="{BB962C8B-B14F-4D97-AF65-F5344CB8AC3E}">
        <p14:creationId xmlns:p14="http://schemas.microsoft.com/office/powerpoint/2010/main" val="23985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7/15/2019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666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923A1CC3-2375-41D4-9E03-427CAF2A4C1A}"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324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ar-SA"/>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FF16868-8199-4C2C-A5B1-63AEE139F88E}"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22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ar-SA"/>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AD9FF7F-6988-44CC-821B-644E70CD2F73}"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932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5C12C299-16B2-4475-990D-751901EACC14}"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310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7/15/2019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609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7/15/2019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49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32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02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663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F34E6425-0181-43F2-84FC-787E803FD2F8}" type="datetimeFigureOut">
              <a:rPr lang="en-US" smtClean="0"/>
              <a:t>7/15/2019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99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512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7/15/2019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62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7/15/2019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8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7/15/2019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95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76E86A4C-8E40-4F87-A4F0-01A0687C5742}"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2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5E72C73-2D91-4E12-BA25-F0AA0C03599B}" type="datetimeFigureOut">
              <a:rPr lang="en-US" smtClean="0"/>
              <a:t>7/15/2019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755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7/15/2019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60360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images.google.com/imgres?imgurl=http://p.e-words.jp/photo/memorymodule.jpg&amp;imgrefurl=http://e-words.jp/w/E383A1E383A2E383AA.html&amp;h=173&amp;w=300&amp;sz=30&amp;tbnid=PC3KFUT2NY8J:&amp;tbnh=64&amp;tbnw=111&amp;hl=en&amp;start=1&amp;prev=/images?q=Memory+RAM+/+ROM+&amp;svnum=10&amp;hl=en&amp;lr=&amp;safe=active&amp;sa=G"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images.google.com/imgres?imgurl=http://encyclopedia.lockergnome.com/s/image/upload.wikimedia.org/wikipedia/en/thumb/d/d6/250px-Floppy_disk_drive_top_(cover_removed).jpg&amp;imgrefurl=http://encyclopedia.lockergnome.com/s/b/Floppy_disk&amp;h=253&amp;w=250&amp;sz=12&amp;tbnid=Qr09NclCur4J:&amp;tbnh=106&amp;tbnw=104&amp;hl=en&amp;start=14&amp;prev=/images?q=Floppy+Disk+Drive+&amp;svnum=10&amp;hl=en&amp;lr=&amp;safe=active" TargetMode="External"/><Relationship Id="rId7" Type="http://schemas.openxmlformats.org/officeDocument/2006/relationships/hyperlink" Target="http://images.google.com.sa/imgres?imgurl=http://www.census.gov/apsd/techdoc/disk-cd.gif&amp;imgrefurl=http://www.census.gov/apsd/techdoc/&amp;h=161&amp;w=162&amp;sz=11&amp;hl=ar&amp;start=104&amp;tbnid=0AwD3Rh-cBW4uM:&amp;tbnh=97&amp;tbnw=98&amp;prev=/images?q=CD&amp;start=100&amp;ndsp=20&amp;svnum=10&amp;hl=ar&amp;lr=&amp;safe=active&amp;sa=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images.google.com/imgres?imgurl=http://www.notebooksbilliger.de/images/05K9276_gross.jpg&amp;imgrefurl=http://www.notebooksbilliger.de/product_info.php/ibm_floppy_disk_drive_portable_usb_05k9276&amp;h=200&amp;w=270&amp;sz=53&amp;tbnid=e0_hoUYZxWUJ:&amp;tbnh=80&amp;tbnw=108&amp;hl=en&amp;start=10&amp;prev=/images?q=Floppy+Disk+Drive+&amp;svnum=10&amp;hl=en&amp;lr=&amp;safe=active" TargetMode="Externa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jpg"/><Relationship Id="rId7"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4.gif"/></Relationships>
</file>

<file path=ppt/slides/_rels/slide7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154955" y="1312333"/>
            <a:ext cx="8825658" cy="2677648"/>
          </a:xfrm>
        </p:spPr>
        <p:txBody>
          <a:bodyPr/>
          <a:lstStyle/>
          <a:p>
            <a:pPr algn="r"/>
            <a:r>
              <a:rPr lang="ar-SA" dirty="0"/>
              <a:t>		</a:t>
            </a:r>
            <a:r>
              <a:rPr lang="ar-SA" b="1" dirty="0">
                <a:latin typeface="ae_Dimnah" panose="02060603050605020204" pitchFamily="18" charset="-78"/>
                <a:ea typeface="Calibri" panose="020F0502020204030204" pitchFamily="34" charset="0"/>
                <a:cs typeface="GE Elegant Bold" panose="020A0503020102020204" pitchFamily="18" charset="-78"/>
              </a:rPr>
              <a:t>مقدمة في الحاسب الآلي</a:t>
            </a:r>
            <a:endParaRPr lang="ar-SA" dirty="0"/>
          </a:p>
        </p:txBody>
      </p:sp>
      <p:sp>
        <p:nvSpPr>
          <p:cNvPr id="6" name="عنوان فرعي 5"/>
          <p:cNvSpPr>
            <a:spLocks noGrp="1"/>
          </p:cNvSpPr>
          <p:nvPr>
            <p:ph type="subTitle" idx="1"/>
          </p:nvPr>
        </p:nvSpPr>
        <p:spPr>
          <a:xfrm>
            <a:off x="1154955" y="3989980"/>
            <a:ext cx="8825658" cy="861420"/>
          </a:xfrm>
        </p:spPr>
        <p:txBody>
          <a:bodyPr/>
          <a:lstStyle/>
          <a:p>
            <a:r>
              <a:rPr lang="ar-SA" b="1" dirty="0"/>
              <a:t>	</a:t>
            </a:r>
            <a:r>
              <a:rPr lang="en-US" b="1" dirty="0"/>
              <a:t>	T. </a:t>
            </a:r>
            <a:r>
              <a:rPr lang="en-US" dirty="0"/>
              <a:t>Arwa </a:t>
            </a:r>
            <a:r>
              <a:rPr lang="en-US" dirty="0" err="1"/>
              <a:t>Alsarami</a:t>
            </a:r>
            <a:r>
              <a:rPr lang="en-US" dirty="0"/>
              <a:t>		</a:t>
            </a:r>
            <a:r>
              <a:rPr lang="ar-SA" dirty="0"/>
              <a:t>								</a:t>
            </a:r>
          </a:p>
        </p:txBody>
      </p:sp>
      <p:pic>
        <p:nvPicPr>
          <p:cNvPr id="5" name="Picture 7" descr="http://www.dreamstime.com/binary-code-computer-technology-thumb9314978.jpg"/>
          <p:cNvPicPr>
            <a:picLocks noChangeAspect="1" noChangeArrowheads="1"/>
          </p:cNvPicPr>
          <p:nvPr/>
        </p:nvPicPr>
        <p:blipFill>
          <a:blip r:embed="rId2" cstate="print"/>
          <a:srcRect/>
          <a:stretch>
            <a:fillRect/>
          </a:stretch>
        </p:blipFill>
        <p:spPr bwMode="auto">
          <a:xfrm>
            <a:off x="2082799" y="1199188"/>
            <a:ext cx="1925783" cy="1801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4" descr="http://content.etilize.com/Large/1012344421.jpg"/>
          <p:cNvPicPr>
            <a:picLocks noChangeAspect="1" noChangeArrowheads="1"/>
          </p:cNvPicPr>
          <p:nvPr/>
        </p:nvPicPr>
        <p:blipFill>
          <a:blip r:embed="rId3" cstate="print"/>
          <a:srcRect/>
          <a:stretch>
            <a:fillRect/>
          </a:stretch>
        </p:blipFill>
        <p:spPr bwMode="auto">
          <a:xfrm>
            <a:off x="9021618" y="3438557"/>
            <a:ext cx="2479963" cy="2479964"/>
          </a:xfrm>
          <a:prstGeom prst="ellipse">
            <a:avLst/>
          </a:prstGeom>
          <a:ln>
            <a:noFill/>
          </a:ln>
          <a:effectLst>
            <a:glow rad="228600">
              <a:schemeClr val="accent3">
                <a:satMod val="175000"/>
                <a:alpha val="40000"/>
              </a:schemeClr>
            </a:glow>
            <a:outerShdw blurRad="127000" dist="38100" dir="2700000" algn="ctr">
              <a:srgbClr val="000000">
                <a:alpha val="45000"/>
              </a:srgbClr>
            </a:outerShdw>
            <a:reflection blurRad="6350" stA="50000" endA="275" endPos="40000" dist="101600" dir="5400000" sy="-100000" algn="bl" rotWithShape="0"/>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372752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أجيال الحاسبات الآلية</a:t>
            </a: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1461457368"/>
              </p:ext>
            </p:extLst>
          </p:nvPr>
        </p:nvGraphicFramePr>
        <p:xfrm>
          <a:off x="2616365" y="2651001"/>
          <a:ext cx="87614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4.bp.blogspot.com/-4GeojMI4QyA/UoJmpcfNVfI/AAAAAAAAABU/ZBZGqy2iqz4/s1600/Picture3.png">
            <a:extLst>
              <a:ext uri="{FF2B5EF4-FFF2-40B4-BE49-F238E27FC236}">
                <a16:creationId xmlns:a16="http://schemas.microsoft.com/office/drawing/2014/main" id="{B57F6EEA-629A-437D-AA55-1B425B2C4B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749"/>
          <a:stretch/>
        </p:blipFill>
        <p:spPr bwMode="auto">
          <a:xfrm>
            <a:off x="0" y="2767198"/>
            <a:ext cx="2664665"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7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أجيال الحاسبات الآلية</a:t>
            </a: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402232096"/>
              </p:ext>
            </p:extLst>
          </p:nvPr>
        </p:nvGraphicFramePr>
        <p:xfrm>
          <a:off x="2996531" y="2567405"/>
          <a:ext cx="87614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2.bp.blogspot.com/-_dAVMR8iiL4/UoJnvzUUXgI/AAAAAAAAABc/G3_lxkat8ig/s320/Picture4.jpg">
            <a:extLst>
              <a:ext uri="{FF2B5EF4-FFF2-40B4-BE49-F238E27FC236}">
                <a16:creationId xmlns:a16="http://schemas.microsoft.com/office/drawing/2014/main" id="{2B82CA42-1E85-4898-9CB6-19FC6BBD9D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63804"/>
            <a:ext cx="3048000" cy="1733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5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أجيال الحاسبات الآلية</a:t>
            </a: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2731954671"/>
              </p:ext>
            </p:extLst>
          </p:nvPr>
        </p:nvGraphicFramePr>
        <p:xfrm>
          <a:off x="1155700" y="2603500"/>
          <a:ext cx="87614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5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أنواع أجهزة الحاسب الآلي.</a:t>
            </a:r>
          </a:p>
          <a:p>
            <a:r>
              <a:rPr lang="ar-SA" sz="2800" b="1" dirty="0">
                <a:solidFill>
                  <a:srgbClr val="0070C0"/>
                </a:solidFill>
                <a:cs typeface="GE Elegant Bold" panose="020A0503020102020204" pitchFamily="18" charset="-78"/>
              </a:rPr>
              <a:t>مكونات الحاسب الآلي.</a:t>
            </a:r>
          </a:p>
          <a:p>
            <a:r>
              <a:rPr lang="ar-SA" sz="2800" b="1" dirty="0">
                <a:solidFill>
                  <a:srgbClr val="0070C0"/>
                </a:solidFill>
                <a:cs typeface="GE Elegant Bold" panose="020A0503020102020204" pitchFamily="18" charset="-78"/>
              </a:rPr>
              <a:t>أساسيات شبكات الحاسب</a:t>
            </a:r>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325341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1FE7F4-2D5F-453B-BD5A-FB59C4748A56}"/>
              </a:ext>
            </a:extLst>
          </p:cNvPr>
          <p:cNvSpPr>
            <a:spLocks noGrp="1"/>
          </p:cNvSpPr>
          <p:nvPr>
            <p:ph type="title"/>
          </p:nvPr>
        </p:nvSpPr>
        <p:spPr/>
        <p:txBody>
          <a:bodyPr/>
          <a:lstStyle/>
          <a:p>
            <a:pPr algn="ctr"/>
            <a:r>
              <a:rPr lang="ar-SA" b="1" u="sng" dirty="0">
                <a:solidFill>
                  <a:schemeClr val="bg1"/>
                </a:solidFill>
                <a:latin typeface="Calibri"/>
                <a:cs typeface="Akhbar MT" pitchFamily="2" charset="-78"/>
              </a:rPr>
              <a:t>الكمبيوتر المكتبي </a:t>
            </a:r>
            <a:r>
              <a:rPr lang="en-US" b="1" u="sng" dirty="0">
                <a:solidFill>
                  <a:schemeClr val="bg1"/>
                </a:solidFill>
                <a:latin typeface="Calibri"/>
                <a:cs typeface="Akhbar MT" pitchFamily="2" charset="-78"/>
              </a:rPr>
              <a:t>Desktop PC</a:t>
            </a:r>
            <a:endParaRPr lang="ar-SA" dirty="0">
              <a:solidFill>
                <a:schemeClr val="bg1"/>
              </a:solidFill>
            </a:endParaRPr>
          </a:p>
        </p:txBody>
      </p:sp>
      <p:pic>
        <p:nvPicPr>
          <p:cNvPr id="6" name="Picture 2" descr="http://www.computekacourses.com/computeka/Blogdata/Article1/Desktop.jpg">
            <a:extLst>
              <a:ext uri="{FF2B5EF4-FFF2-40B4-BE49-F238E27FC236}">
                <a16:creationId xmlns:a16="http://schemas.microsoft.com/office/drawing/2014/main" id="{ED739270-8835-4ECF-9EDE-A989DA182F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061" y="2427948"/>
            <a:ext cx="6674397"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66EC2B7E-9487-44ED-8564-6EE06F4382DC}"/>
              </a:ext>
            </a:extLst>
          </p:cNvPr>
          <p:cNvSpPr txBox="1"/>
          <p:nvPr/>
        </p:nvSpPr>
        <p:spPr>
          <a:xfrm>
            <a:off x="7524807" y="3140477"/>
            <a:ext cx="977254" cy="1015663"/>
          </a:xfrm>
          <a:prstGeom prst="rect">
            <a:avLst/>
          </a:prstGeom>
          <a:noFill/>
        </p:spPr>
        <p:txBody>
          <a:bodyPr wrap="none" rtlCol="1">
            <a:spAutoFit/>
          </a:bodyPr>
          <a:lstStyle/>
          <a:p>
            <a:pPr algn="ctr"/>
            <a:r>
              <a:rPr lang="en-US" b="1" dirty="0">
                <a:solidFill>
                  <a:srgbClr val="FF0000"/>
                </a:solidFill>
                <a:cs typeface="Akhbar MT" pitchFamily="2" charset="-78"/>
              </a:rPr>
              <a:t>Monitor</a:t>
            </a:r>
          </a:p>
          <a:p>
            <a:pPr algn="ctr"/>
            <a:r>
              <a:rPr lang="ar-SA" b="1" dirty="0">
                <a:solidFill>
                  <a:srgbClr val="FF0000"/>
                </a:solidFill>
                <a:cs typeface="Akhbar MT" pitchFamily="2" charset="-78"/>
              </a:rPr>
              <a:t>الشاشة</a:t>
            </a:r>
            <a:endParaRPr lang="en-US" b="1" dirty="0">
              <a:solidFill>
                <a:srgbClr val="FF0000"/>
              </a:solidFill>
              <a:cs typeface="Akhbar MT" pitchFamily="2" charset="-78"/>
            </a:endParaRPr>
          </a:p>
          <a:p>
            <a:endParaRPr lang="ar-SA" sz="2400" dirty="0"/>
          </a:p>
        </p:txBody>
      </p:sp>
      <p:sp>
        <p:nvSpPr>
          <p:cNvPr id="8" name="مربع نص 7">
            <a:extLst>
              <a:ext uri="{FF2B5EF4-FFF2-40B4-BE49-F238E27FC236}">
                <a16:creationId xmlns:a16="http://schemas.microsoft.com/office/drawing/2014/main" id="{2BA65E69-BA3A-4620-93E4-CD722BAB1C25}"/>
              </a:ext>
            </a:extLst>
          </p:cNvPr>
          <p:cNvSpPr txBox="1"/>
          <p:nvPr/>
        </p:nvSpPr>
        <p:spPr>
          <a:xfrm>
            <a:off x="9023918" y="4687107"/>
            <a:ext cx="844334" cy="1015663"/>
          </a:xfrm>
          <a:prstGeom prst="rect">
            <a:avLst/>
          </a:prstGeom>
          <a:noFill/>
        </p:spPr>
        <p:txBody>
          <a:bodyPr wrap="none" rtlCol="1">
            <a:spAutoFit/>
          </a:bodyPr>
          <a:lstStyle/>
          <a:p>
            <a:pPr algn="ctr"/>
            <a:r>
              <a:rPr lang="en-US" b="1" dirty="0">
                <a:solidFill>
                  <a:srgbClr val="FF0000"/>
                </a:solidFill>
                <a:cs typeface="Akhbar MT" pitchFamily="2" charset="-78"/>
              </a:rPr>
              <a:t>Mouse</a:t>
            </a:r>
          </a:p>
          <a:p>
            <a:pPr algn="ctr"/>
            <a:r>
              <a:rPr lang="ar-SA" b="1" dirty="0">
                <a:solidFill>
                  <a:srgbClr val="FF0000"/>
                </a:solidFill>
                <a:cs typeface="Akhbar MT" pitchFamily="2" charset="-78"/>
              </a:rPr>
              <a:t>الماوس</a:t>
            </a:r>
            <a:endParaRPr lang="en-US" b="1" dirty="0">
              <a:solidFill>
                <a:srgbClr val="FF0000"/>
              </a:solidFill>
              <a:cs typeface="Akhbar MT" pitchFamily="2" charset="-78"/>
            </a:endParaRPr>
          </a:p>
          <a:p>
            <a:endParaRPr lang="ar-SA" sz="2400" dirty="0"/>
          </a:p>
        </p:txBody>
      </p:sp>
      <p:sp>
        <p:nvSpPr>
          <p:cNvPr id="9" name="مربع نص 8">
            <a:extLst>
              <a:ext uri="{FF2B5EF4-FFF2-40B4-BE49-F238E27FC236}">
                <a16:creationId xmlns:a16="http://schemas.microsoft.com/office/drawing/2014/main" id="{9A640001-2AE4-44D1-9E03-1D6EF8074768}"/>
              </a:ext>
            </a:extLst>
          </p:cNvPr>
          <p:cNvSpPr txBox="1"/>
          <p:nvPr/>
        </p:nvSpPr>
        <p:spPr>
          <a:xfrm>
            <a:off x="6192043" y="5702770"/>
            <a:ext cx="1097095" cy="1015663"/>
          </a:xfrm>
          <a:prstGeom prst="rect">
            <a:avLst/>
          </a:prstGeom>
          <a:noFill/>
        </p:spPr>
        <p:txBody>
          <a:bodyPr wrap="none" rtlCol="1">
            <a:spAutoFit/>
          </a:bodyPr>
          <a:lstStyle/>
          <a:p>
            <a:pPr algn="ctr"/>
            <a:r>
              <a:rPr lang="en-US" b="1" dirty="0">
                <a:solidFill>
                  <a:srgbClr val="FF0000"/>
                </a:solidFill>
                <a:cs typeface="Akhbar MT" pitchFamily="2" charset="-78"/>
              </a:rPr>
              <a:t>Keyboard</a:t>
            </a:r>
          </a:p>
          <a:p>
            <a:pPr algn="ctr"/>
            <a:r>
              <a:rPr lang="ar-SA" b="1" dirty="0">
                <a:solidFill>
                  <a:srgbClr val="FF0000"/>
                </a:solidFill>
                <a:cs typeface="Akhbar MT" pitchFamily="2" charset="-78"/>
              </a:rPr>
              <a:t>لوحة المفاتيح</a:t>
            </a:r>
            <a:endParaRPr lang="en-US" b="1" dirty="0">
              <a:solidFill>
                <a:srgbClr val="FF0000"/>
              </a:solidFill>
              <a:cs typeface="Akhbar MT" pitchFamily="2" charset="-78"/>
            </a:endParaRPr>
          </a:p>
          <a:p>
            <a:endParaRPr lang="ar-SA" sz="2400" dirty="0"/>
          </a:p>
        </p:txBody>
      </p:sp>
      <p:sp>
        <p:nvSpPr>
          <p:cNvPr id="10" name="مربع نص 9">
            <a:extLst>
              <a:ext uri="{FF2B5EF4-FFF2-40B4-BE49-F238E27FC236}">
                <a16:creationId xmlns:a16="http://schemas.microsoft.com/office/drawing/2014/main" id="{FE054A0B-D23E-4FF2-9C4B-DEEDDBDDE3C5}"/>
              </a:ext>
            </a:extLst>
          </p:cNvPr>
          <p:cNvSpPr txBox="1"/>
          <p:nvPr/>
        </p:nvSpPr>
        <p:spPr>
          <a:xfrm>
            <a:off x="973921" y="3122831"/>
            <a:ext cx="1309140" cy="1015663"/>
          </a:xfrm>
          <a:prstGeom prst="rect">
            <a:avLst/>
          </a:prstGeom>
          <a:noFill/>
        </p:spPr>
        <p:txBody>
          <a:bodyPr wrap="none" rtlCol="1">
            <a:spAutoFit/>
          </a:bodyPr>
          <a:lstStyle/>
          <a:p>
            <a:pPr algn="ctr"/>
            <a:r>
              <a:rPr lang="en-US" b="1" dirty="0">
                <a:solidFill>
                  <a:srgbClr val="FF0000"/>
                </a:solidFill>
                <a:cs typeface="Akhbar MT" pitchFamily="2" charset="-78"/>
              </a:rPr>
              <a:t>System unit</a:t>
            </a:r>
          </a:p>
          <a:p>
            <a:pPr algn="ctr"/>
            <a:r>
              <a:rPr lang="ar-SA" b="1" dirty="0">
                <a:solidFill>
                  <a:srgbClr val="FF0000"/>
                </a:solidFill>
                <a:cs typeface="Akhbar MT" pitchFamily="2" charset="-78"/>
              </a:rPr>
              <a:t>وحدة النظام</a:t>
            </a:r>
            <a:endParaRPr lang="en-US" b="1" dirty="0">
              <a:solidFill>
                <a:srgbClr val="FF0000"/>
              </a:solidFill>
              <a:cs typeface="Akhbar MT" pitchFamily="2" charset="-78"/>
            </a:endParaRPr>
          </a:p>
          <a:p>
            <a:endParaRPr lang="ar-SA" sz="2400" dirty="0"/>
          </a:p>
        </p:txBody>
      </p:sp>
    </p:spTree>
    <p:extLst>
      <p:ext uri="{BB962C8B-B14F-4D97-AF65-F5344CB8AC3E}">
        <p14:creationId xmlns:p14="http://schemas.microsoft.com/office/powerpoint/2010/main" val="4448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1FE7F4-2D5F-453B-BD5A-FB59C4748A56}"/>
              </a:ext>
            </a:extLst>
          </p:cNvPr>
          <p:cNvSpPr>
            <a:spLocks noGrp="1"/>
          </p:cNvSpPr>
          <p:nvPr>
            <p:ph type="title"/>
          </p:nvPr>
        </p:nvSpPr>
        <p:spPr/>
        <p:txBody>
          <a:bodyPr/>
          <a:lstStyle/>
          <a:p>
            <a:pPr algn="ctr"/>
            <a:r>
              <a:rPr lang="ar-SA" b="1" u="sng" dirty="0">
                <a:solidFill>
                  <a:schemeClr val="bg1"/>
                </a:solidFill>
                <a:latin typeface="Calibri"/>
                <a:cs typeface="Akhbar MT" pitchFamily="2" charset="-78"/>
              </a:rPr>
              <a:t>الكمبيوتر المكتبي </a:t>
            </a:r>
            <a:r>
              <a:rPr lang="en-US" b="1" u="sng" dirty="0">
                <a:solidFill>
                  <a:schemeClr val="bg1"/>
                </a:solidFill>
                <a:latin typeface="Calibri"/>
                <a:cs typeface="Akhbar MT" pitchFamily="2" charset="-78"/>
              </a:rPr>
              <a:t>Desktop PC</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5FD2B554-12B2-49D3-9E80-852A09D243AD}"/>
              </a:ext>
            </a:extLst>
          </p:cNvPr>
          <p:cNvSpPr>
            <a:spLocks noGrp="1"/>
          </p:cNvSpPr>
          <p:nvPr>
            <p:ph idx="1"/>
          </p:nvPr>
        </p:nvSpPr>
        <p:spPr/>
        <p:txBody>
          <a:bodyPr>
            <a:normAutofit lnSpcReduction="10000"/>
          </a:bodyPr>
          <a:lstStyle/>
          <a:p>
            <a:pPr marL="0" lvl="0" indent="0" defTabSz="914400">
              <a:spcBef>
                <a:spcPct val="20000"/>
              </a:spcBef>
              <a:buClrTx/>
              <a:buSzTx/>
              <a:buNone/>
            </a:pPr>
            <a:r>
              <a:rPr lang="ar-SA" sz="4400" b="1" u="sng" dirty="0">
                <a:solidFill>
                  <a:srgbClr val="1F497D">
                    <a:lumMod val="60000"/>
                    <a:lumOff val="40000"/>
                  </a:srgbClr>
                </a:solidFill>
                <a:latin typeface="Calibri"/>
                <a:cs typeface="Akhbar MT" pitchFamily="2" charset="-78"/>
              </a:rPr>
              <a:t>1.الكمبيوتر المكتبي </a:t>
            </a:r>
            <a:r>
              <a:rPr lang="en-US" sz="4400" b="1" u="sng" dirty="0">
                <a:solidFill>
                  <a:srgbClr val="1F497D">
                    <a:lumMod val="60000"/>
                    <a:lumOff val="40000"/>
                  </a:srgbClr>
                </a:solidFill>
                <a:latin typeface="Calibri"/>
                <a:cs typeface="Akhbar MT" pitchFamily="2" charset="-78"/>
              </a:rPr>
              <a:t>Desktop PC</a:t>
            </a:r>
            <a:endParaRPr lang="ar-SA" sz="4400" b="1" u="sng" dirty="0">
              <a:solidFill>
                <a:srgbClr val="1F497D">
                  <a:lumMod val="60000"/>
                  <a:lumOff val="40000"/>
                </a:srgbClr>
              </a:solidFill>
              <a:latin typeface="Calibri"/>
              <a:cs typeface="Akhbar MT" pitchFamily="2" charset="-78"/>
            </a:endParaRP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هو أكثر انواع الكمبيوتر شيوعاً</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يتكون هذا الكمبيوتر  من وحدة نظام وشاشة ولوحة مفاتيح وفأره.</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اهم مكونات الكمبيوتر المكتبي هي وحدة النظام أو </a:t>
            </a:r>
            <a:r>
              <a:rPr lang="en-US" sz="3200" dirty="0">
                <a:solidFill>
                  <a:prstClr val="black"/>
                </a:solidFill>
                <a:latin typeface="Calibri"/>
                <a:cs typeface="Akhbar MT" pitchFamily="2" charset="-78"/>
              </a:rPr>
              <a:t>system unit </a:t>
            </a:r>
            <a:r>
              <a:rPr lang="ar-SA" sz="3200" dirty="0">
                <a:solidFill>
                  <a:prstClr val="black"/>
                </a:solidFill>
                <a:latin typeface="Calibri"/>
                <a:cs typeface="Akhbar MT" pitchFamily="2" charset="-78"/>
              </a:rPr>
              <a:t>ويركب من الداخل المعالج والذاكرة واللوحة الأم, ويتصل بها من الخارج جميع الوحدات الخارجية.</a:t>
            </a:r>
          </a:p>
          <a:p>
            <a:pPr marL="0" lvl="0" indent="0" defTabSz="914400">
              <a:spcBef>
                <a:spcPct val="20000"/>
              </a:spcBef>
              <a:buClrTx/>
              <a:buSzTx/>
              <a:buNone/>
            </a:pPr>
            <a:endParaRPr lang="ar-SA" sz="3200" dirty="0">
              <a:solidFill>
                <a:prstClr val="black"/>
              </a:solidFill>
              <a:latin typeface="Calibri"/>
              <a:cs typeface="Akhbar MT" pitchFamily="2" charset="-78"/>
            </a:endParaRPr>
          </a:p>
          <a:p>
            <a:endParaRPr lang="ar-SA" dirty="0"/>
          </a:p>
        </p:txBody>
      </p:sp>
    </p:spTree>
    <p:extLst>
      <p:ext uri="{BB962C8B-B14F-4D97-AF65-F5344CB8AC3E}">
        <p14:creationId xmlns:p14="http://schemas.microsoft.com/office/powerpoint/2010/main" val="128385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44C15E-4E03-4130-9908-96EBEA5561FE}"/>
              </a:ext>
            </a:extLst>
          </p:cNvPr>
          <p:cNvSpPr>
            <a:spLocks noGrp="1"/>
          </p:cNvSpPr>
          <p:nvPr>
            <p:ph type="title"/>
          </p:nvPr>
        </p:nvSpPr>
        <p:spPr/>
        <p:txBody>
          <a:bodyPr/>
          <a:lstStyle/>
          <a:p>
            <a:pPr algn="ctr"/>
            <a:r>
              <a:rPr lang="ar-SA" b="1" u="sng" dirty="0">
                <a:solidFill>
                  <a:schemeClr val="bg1"/>
                </a:solidFill>
                <a:cs typeface="Akhbar MT" pitchFamily="2" charset="-78"/>
              </a:rPr>
              <a:t>الكمبيوتر المحمول  </a:t>
            </a:r>
            <a:r>
              <a:rPr lang="en-US" b="1" u="sng" dirty="0">
                <a:solidFill>
                  <a:schemeClr val="bg1"/>
                </a:solidFill>
                <a:cs typeface="Akhbar MT" pitchFamily="2" charset="-78"/>
              </a:rPr>
              <a:t>Laptop PC</a:t>
            </a:r>
            <a:endParaRPr lang="ar-SA" dirty="0">
              <a:solidFill>
                <a:schemeClr val="bg1"/>
              </a:solidFill>
            </a:endParaRPr>
          </a:p>
        </p:txBody>
      </p:sp>
      <p:pic>
        <p:nvPicPr>
          <p:cNvPr id="6" name="Picture 2" descr="http://www.crash-bg.com/laptops/dell_d620.jpg">
            <a:extLst>
              <a:ext uri="{FF2B5EF4-FFF2-40B4-BE49-F238E27FC236}">
                <a16:creationId xmlns:a16="http://schemas.microsoft.com/office/drawing/2014/main" id="{C0110287-89CF-4BBE-B995-78DABB4AF9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4953" y="2494711"/>
            <a:ext cx="5328592" cy="397146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رابط كسهم مستقيم 6">
            <a:extLst>
              <a:ext uri="{FF2B5EF4-FFF2-40B4-BE49-F238E27FC236}">
                <a16:creationId xmlns:a16="http://schemas.microsoft.com/office/drawing/2014/main" id="{0EF56428-92D0-456F-9EC5-C5F22783BADA}"/>
              </a:ext>
            </a:extLst>
          </p:cNvPr>
          <p:cNvCxnSpPr>
            <a:cxnSpLocks/>
            <a:stCxn id="10" idx="1"/>
          </p:cNvCxnSpPr>
          <p:nvPr/>
        </p:nvCxnSpPr>
        <p:spPr>
          <a:xfrm flipH="1">
            <a:off x="4644189" y="2999127"/>
            <a:ext cx="21981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a:extLst>
              <a:ext uri="{FF2B5EF4-FFF2-40B4-BE49-F238E27FC236}">
                <a16:creationId xmlns:a16="http://schemas.microsoft.com/office/drawing/2014/main" id="{3E93E691-C0E5-492D-8FE1-07E2233D2404}"/>
              </a:ext>
            </a:extLst>
          </p:cNvPr>
          <p:cNvCxnSpPr>
            <a:cxnSpLocks/>
          </p:cNvCxnSpPr>
          <p:nvPr/>
        </p:nvCxnSpPr>
        <p:spPr>
          <a:xfrm flipH="1">
            <a:off x="4728411" y="4533361"/>
            <a:ext cx="2187182" cy="6753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a:extLst>
              <a:ext uri="{FF2B5EF4-FFF2-40B4-BE49-F238E27FC236}">
                <a16:creationId xmlns:a16="http://schemas.microsoft.com/office/drawing/2014/main" id="{CAD1E782-55A4-4461-A1B4-064ED46DBF05}"/>
              </a:ext>
            </a:extLst>
          </p:cNvPr>
          <p:cNvCxnSpPr>
            <a:cxnSpLocks/>
          </p:cNvCxnSpPr>
          <p:nvPr/>
        </p:nvCxnSpPr>
        <p:spPr>
          <a:xfrm flipH="1" flipV="1">
            <a:off x="4259179" y="5685489"/>
            <a:ext cx="2016726"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مربع نص 9">
            <a:extLst>
              <a:ext uri="{FF2B5EF4-FFF2-40B4-BE49-F238E27FC236}">
                <a16:creationId xmlns:a16="http://schemas.microsoft.com/office/drawing/2014/main" id="{6A5F9B9F-A4FD-4AD6-8724-389EDB4DD924}"/>
              </a:ext>
            </a:extLst>
          </p:cNvPr>
          <p:cNvSpPr txBox="1"/>
          <p:nvPr/>
        </p:nvSpPr>
        <p:spPr>
          <a:xfrm>
            <a:off x="6842307" y="2445129"/>
            <a:ext cx="1238031" cy="1107996"/>
          </a:xfrm>
          <a:prstGeom prst="rect">
            <a:avLst/>
          </a:prstGeom>
          <a:noFill/>
        </p:spPr>
        <p:txBody>
          <a:bodyPr wrap="none" rtlCol="1">
            <a:spAutoFit/>
          </a:bodyPr>
          <a:lstStyle/>
          <a:p>
            <a:pPr algn="ctr"/>
            <a:r>
              <a:rPr lang="en-US" sz="2400" b="1" dirty="0">
                <a:solidFill>
                  <a:srgbClr val="FF0000"/>
                </a:solidFill>
                <a:cs typeface="Akhbar MT" pitchFamily="2" charset="-78"/>
              </a:rPr>
              <a:t>Monitor</a:t>
            </a:r>
          </a:p>
          <a:p>
            <a:pPr algn="ctr"/>
            <a:r>
              <a:rPr lang="ar-SA" sz="2400" b="1" dirty="0">
                <a:solidFill>
                  <a:srgbClr val="FF0000"/>
                </a:solidFill>
                <a:cs typeface="Akhbar MT" pitchFamily="2" charset="-78"/>
              </a:rPr>
              <a:t>الشاشة</a:t>
            </a:r>
            <a:endParaRPr lang="en-US" sz="2400" b="1" dirty="0">
              <a:solidFill>
                <a:srgbClr val="FF0000"/>
              </a:solidFill>
              <a:cs typeface="Akhbar MT" pitchFamily="2" charset="-78"/>
            </a:endParaRPr>
          </a:p>
          <a:p>
            <a:endParaRPr lang="ar-SA" dirty="0"/>
          </a:p>
        </p:txBody>
      </p:sp>
      <p:sp>
        <p:nvSpPr>
          <p:cNvPr id="11" name="مستطيل 10">
            <a:extLst>
              <a:ext uri="{FF2B5EF4-FFF2-40B4-BE49-F238E27FC236}">
                <a16:creationId xmlns:a16="http://schemas.microsoft.com/office/drawing/2014/main" id="{1355D187-0C36-42C9-9943-1B1406FC4C3F}"/>
              </a:ext>
            </a:extLst>
          </p:cNvPr>
          <p:cNvSpPr/>
          <p:nvPr/>
        </p:nvSpPr>
        <p:spPr>
          <a:xfrm>
            <a:off x="6077520" y="3885289"/>
            <a:ext cx="2952328" cy="1323439"/>
          </a:xfrm>
          <a:prstGeom prst="rect">
            <a:avLst/>
          </a:prstGeom>
        </p:spPr>
        <p:txBody>
          <a:bodyPr wrap="square">
            <a:spAutoFit/>
          </a:bodyPr>
          <a:lstStyle/>
          <a:p>
            <a:pPr algn="ctr"/>
            <a:r>
              <a:rPr lang="en-US" sz="2400" b="1" dirty="0">
                <a:solidFill>
                  <a:srgbClr val="FF0000"/>
                </a:solidFill>
                <a:cs typeface="Akhbar MT" pitchFamily="2" charset="-78"/>
              </a:rPr>
              <a:t>Keyboard</a:t>
            </a:r>
          </a:p>
          <a:p>
            <a:pPr algn="ctr"/>
            <a:r>
              <a:rPr lang="ar-SA" sz="2400" b="1" dirty="0">
                <a:solidFill>
                  <a:srgbClr val="FF0000"/>
                </a:solidFill>
                <a:cs typeface="Akhbar MT" pitchFamily="2" charset="-78"/>
              </a:rPr>
              <a:t>لوحة المفاتيح</a:t>
            </a:r>
            <a:endParaRPr lang="en-US" sz="2400" b="1" dirty="0">
              <a:solidFill>
                <a:srgbClr val="FF0000"/>
              </a:solidFill>
              <a:cs typeface="Akhbar MT" pitchFamily="2" charset="-78"/>
            </a:endParaRPr>
          </a:p>
          <a:p>
            <a:endParaRPr lang="ar-SA" sz="3200" dirty="0"/>
          </a:p>
        </p:txBody>
      </p:sp>
      <p:sp>
        <p:nvSpPr>
          <p:cNvPr id="12" name="مربع نص 11">
            <a:extLst>
              <a:ext uri="{FF2B5EF4-FFF2-40B4-BE49-F238E27FC236}">
                <a16:creationId xmlns:a16="http://schemas.microsoft.com/office/drawing/2014/main" id="{11EAC1F2-BF27-4DFC-A11F-4EAE334A2125}"/>
              </a:ext>
            </a:extLst>
          </p:cNvPr>
          <p:cNvSpPr txBox="1"/>
          <p:nvPr/>
        </p:nvSpPr>
        <p:spPr>
          <a:xfrm>
            <a:off x="6326010" y="5685489"/>
            <a:ext cx="1903589" cy="830997"/>
          </a:xfrm>
          <a:prstGeom prst="rect">
            <a:avLst/>
          </a:prstGeom>
          <a:noFill/>
        </p:spPr>
        <p:txBody>
          <a:bodyPr wrap="square" rtlCol="1">
            <a:spAutoFit/>
          </a:bodyPr>
          <a:lstStyle/>
          <a:p>
            <a:pPr algn="ctr"/>
            <a:r>
              <a:rPr lang="en-US" sz="2400" b="1" dirty="0">
                <a:solidFill>
                  <a:srgbClr val="FF0000"/>
                </a:solidFill>
                <a:cs typeface="Akhbar MT" pitchFamily="2" charset="-78"/>
              </a:rPr>
              <a:t>Touchpad</a:t>
            </a:r>
          </a:p>
          <a:p>
            <a:pPr algn="ctr"/>
            <a:r>
              <a:rPr lang="ar-SA" sz="2400" b="1" dirty="0">
                <a:solidFill>
                  <a:srgbClr val="FF0000"/>
                </a:solidFill>
                <a:cs typeface="Akhbar MT" pitchFamily="2" charset="-78"/>
              </a:rPr>
              <a:t>لوحة اللمس</a:t>
            </a:r>
            <a:endParaRPr lang="en-US" sz="2400" b="1" dirty="0">
              <a:solidFill>
                <a:srgbClr val="FF0000"/>
              </a:solidFill>
              <a:cs typeface="Akhbar MT" pitchFamily="2" charset="-78"/>
            </a:endParaRPr>
          </a:p>
        </p:txBody>
      </p:sp>
    </p:spTree>
    <p:extLst>
      <p:ext uri="{BB962C8B-B14F-4D97-AF65-F5344CB8AC3E}">
        <p14:creationId xmlns:p14="http://schemas.microsoft.com/office/powerpoint/2010/main" val="26638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44C15E-4E03-4130-9908-96EBEA5561FE}"/>
              </a:ext>
            </a:extLst>
          </p:cNvPr>
          <p:cNvSpPr>
            <a:spLocks noGrp="1"/>
          </p:cNvSpPr>
          <p:nvPr>
            <p:ph type="title"/>
          </p:nvPr>
        </p:nvSpPr>
        <p:spPr/>
        <p:txBody>
          <a:bodyPr/>
          <a:lstStyle/>
          <a:p>
            <a:pPr algn="ctr"/>
            <a:r>
              <a:rPr lang="ar-SA" b="1" u="sng" dirty="0">
                <a:solidFill>
                  <a:schemeClr val="bg1"/>
                </a:solidFill>
                <a:cs typeface="Akhbar MT" pitchFamily="2" charset="-78"/>
              </a:rPr>
              <a:t>الكمبيوتر المحمول  </a:t>
            </a:r>
            <a:r>
              <a:rPr lang="en-US" b="1" u="sng" dirty="0">
                <a:solidFill>
                  <a:schemeClr val="bg1"/>
                </a:solidFill>
                <a:cs typeface="Akhbar MT" pitchFamily="2" charset="-78"/>
              </a:rPr>
              <a:t>Laptop PC</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D23CC47C-5DBB-4158-AE21-132761E3A04A}"/>
              </a:ext>
            </a:extLst>
          </p:cNvPr>
          <p:cNvSpPr>
            <a:spLocks noGrp="1"/>
          </p:cNvSpPr>
          <p:nvPr>
            <p:ph idx="1"/>
          </p:nvPr>
        </p:nvSpPr>
        <p:spPr>
          <a:xfrm>
            <a:off x="601579" y="2346158"/>
            <a:ext cx="9877926" cy="4511842"/>
          </a:xfrm>
        </p:spPr>
        <p:txBody>
          <a:bodyPr>
            <a:normAutofit/>
          </a:bodyPr>
          <a:lstStyle/>
          <a:p>
            <a:pPr marL="0" lvl="0" indent="0" defTabSz="914400">
              <a:spcBef>
                <a:spcPct val="20000"/>
              </a:spcBef>
              <a:buClrTx/>
              <a:buSzTx/>
              <a:buNone/>
            </a:pPr>
            <a:r>
              <a:rPr lang="ar-SA" sz="4000" b="1" u="sng" dirty="0">
                <a:solidFill>
                  <a:srgbClr val="1F497D">
                    <a:lumMod val="60000"/>
                    <a:lumOff val="40000"/>
                  </a:srgbClr>
                </a:solidFill>
                <a:latin typeface="Calibri"/>
                <a:cs typeface="Akhbar MT" pitchFamily="2" charset="-78"/>
              </a:rPr>
              <a:t>2.الكمبيوتر المحمول  </a:t>
            </a:r>
            <a:r>
              <a:rPr lang="en-US" sz="4000" b="1" u="sng" dirty="0">
                <a:solidFill>
                  <a:srgbClr val="1F497D">
                    <a:lumMod val="60000"/>
                    <a:lumOff val="40000"/>
                  </a:srgbClr>
                </a:solidFill>
                <a:latin typeface="Calibri"/>
                <a:cs typeface="Akhbar MT" pitchFamily="2" charset="-78"/>
              </a:rPr>
              <a:t>Laptop PC</a:t>
            </a:r>
            <a:endParaRPr lang="ar-SA" sz="4000" b="1" u="sng" dirty="0">
              <a:solidFill>
                <a:srgbClr val="1F497D">
                  <a:lumMod val="60000"/>
                  <a:lumOff val="40000"/>
                </a:srgbClr>
              </a:solidFill>
              <a:latin typeface="Calibri"/>
              <a:cs typeface="Akhbar MT" pitchFamily="2" charset="-78"/>
            </a:endParaRP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الكمبيوتر المحمول يجمع وحدة النظام والشاشة ولوحة المفاتيح </a:t>
            </a:r>
            <a:r>
              <a:rPr lang="ar-SA" sz="3200" dirty="0" err="1">
                <a:solidFill>
                  <a:prstClr val="black"/>
                </a:solidFill>
                <a:latin typeface="Calibri"/>
                <a:cs typeface="Akhbar MT" pitchFamily="2" charset="-78"/>
              </a:rPr>
              <a:t>والفأره</a:t>
            </a:r>
            <a:r>
              <a:rPr lang="ar-SA" sz="3200" dirty="0">
                <a:solidFill>
                  <a:prstClr val="black"/>
                </a:solidFill>
                <a:latin typeface="Calibri"/>
                <a:cs typeface="Akhbar MT" pitchFamily="2" charset="-78"/>
              </a:rPr>
              <a:t> في وحدة واحده.</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يسمى هذا الكمبيوتر ايضاً باسم ’’</a:t>
            </a:r>
            <a:r>
              <a:rPr lang="en-US" sz="3200" dirty="0">
                <a:solidFill>
                  <a:prstClr val="black"/>
                </a:solidFill>
                <a:latin typeface="Calibri"/>
                <a:cs typeface="Akhbar MT" pitchFamily="2" charset="-78"/>
              </a:rPr>
              <a:t>Notebook</a:t>
            </a:r>
            <a:r>
              <a:rPr lang="ar-SA" sz="3200" dirty="0">
                <a:solidFill>
                  <a:prstClr val="black"/>
                </a:solidFill>
                <a:latin typeface="Calibri"/>
                <a:cs typeface="Akhbar MT" pitchFamily="2" charset="-78"/>
              </a:rPr>
              <a:t>’’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يتميز الكمبيوتر الدفتري بأنه يخف وزناً أكثر اناقة وبالتالي يمكنك ان تنقله معك خارج البيت أو المكتب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تقوم البطارية بتزويده بالطاقة حالة عدم اتصاله بمصدر الطاقة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معظم أجهزة الكمبيوتر المحمول الحديثة تكون في نفس قوة الكمبيوتر المكتبي .</a:t>
            </a:r>
          </a:p>
        </p:txBody>
      </p:sp>
    </p:spTree>
    <p:extLst>
      <p:ext uri="{BB962C8B-B14F-4D97-AF65-F5344CB8AC3E}">
        <p14:creationId xmlns:p14="http://schemas.microsoft.com/office/powerpoint/2010/main" val="327365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8066B3-28D1-4537-A26E-1AD08B1FA67B}"/>
              </a:ext>
            </a:extLst>
          </p:cNvPr>
          <p:cNvSpPr>
            <a:spLocks noGrp="1"/>
          </p:cNvSpPr>
          <p:nvPr>
            <p:ph type="title"/>
          </p:nvPr>
        </p:nvSpPr>
        <p:spPr/>
        <p:txBody>
          <a:bodyPr/>
          <a:lstStyle/>
          <a:p>
            <a:pPr marL="0" indent="0" algn="ctr"/>
            <a:r>
              <a:rPr lang="ar-SA" b="1" u="sng" dirty="0">
                <a:solidFill>
                  <a:schemeClr val="bg1"/>
                </a:solidFill>
                <a:cs typeface="Akhbar MT" pitchFamily="2" charset="-78"/>
              </a:rPr>
              <a:t>جهاز كمبيوتر مدمج (الكل في واحد ) </a:t>
            </a:r>
            <a:r>
              <a:rPr lang="en-US" b="1" u="sng" dirty="0">
                <a:solidFill>
                  <a:schemeClr val="bg1"/>
                </a:solidFill>
                <a:cs typeface="Akhbar MT" pitchFamily="2" charset="-78"/>
              </a:rPr>
              <a:t>All in one PC</a:t>
            </a:r>
            <a:endParaRPr lang="ar-SA" dirty="0">
              <a:solidFill>
                <a:schemeClr val="bg1"/>
              </a:solidFill>
            </a:endParaRPr>
          </a:p>
        </p:txBody>
      </p:sp>
      <p:pic>
        <p:nvPicPr>
          <p:cNvPr id="6" name="Picture 2" descr="http://cdn.extrastores.com/ImagesSections/product/171/9958726_L_1.jpg">
            <a:extLst>
              <a:ext uri="{FF2B5EF4-FFF2-40B4-BE49-F238E27FC236}">
                <a16:creationId xmlns:a16="http://schemas.microsoft.com/office/drawing/2014/main" id="{8E6E13BD-E337-4C74-A6D6-7D7D216E20F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86" t="14853" r="2777" b="11628"/>
          <a:stretch/>
        </p:blipFill>
        <p:spPr bwMode="auto">
          <a:xfrm>
            <a:off x="1540040" y="2670575"/>
            <a:ext cx="5847349" cy="3955486"/>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9D45B5F1-50CF-471B-934C-03AF7F0E11FD}"/>
              </a:ext>
            </a:extLst>
          </p:cNvPr>
          <p:cNvSpPr txBox="1"/>
          <p:nvPr/>
        </p:nvSpPr>
        <p:spPr>
          <a:xfrm>
            <a:off x="6647783" y="3279169"/>
            <a:ext cx="2435795" cy="1138773"/>
          </a:xfrm>
          <a:prstGeom prst="rect">
            <a:avLst/>
          </a:prstGeom>
          <a:noFill/>
        </p:spPr>
        <p:txBody>
          <a:bodyPr wrap="none" rtlCol="1">
            <a:spAutoFit/>
          </a:bodyPr>
          <a:lstStyle/>
          <a:p>
            <a:pPr algn="ctr"/>
            <a:r>
              <a:rPr lang="en-US" sz="2000" b="1" dirty="0">
                <a:solidFill>
                  <a:srgbClr val="FF0000"/>
                </a:solidFill>
                <a:cs typeface="Akhbar MT" pitchFamily="2" charset="-78"/>
              </a:rPr>
              <a:t>System unit/Monitor</a:t>
            </a:r>
          </a:p>
          <a:p>
            <a:pPr algn="ctr"/>
            <a:r>
              <a:rPr lang="ar-SA" sz="2000" b="1" dirty="0">
                <a:solidFill>
                  <a:srgbClr val="FF0000"/>
                </a:solidFill>
                <a:cs typeface="Akhbar MT" pitchFamily="2" charset="-78"/>
              </a:rPr>
              <a:t>الشاشة/وحدة النظام</a:t>
            </a:r>
            <a:endParaRPr lang="en-US" sz="2000" b="1" dirty="0">
              <a:solidFill>
                <a:srgbClr val="FF0000"/>
              </a:solidFill>
              <a:cs typeface="Akhbar MT" pitchFamily="2" charset="-78"/>
            </a:endParaRPr>
          </a:p>
          <a:p>
            <a:endParaRPr lang="ar-SA" sz="2800" dirty="0"/>
          </a:p>
        </p:txBody>
      </p:sp>
      <p:sp>
        <p:nvSpPr>
          <p:cNvPr id="8" name="مستطيل 7">
            <a:extLst>
              <a:ext uri="{FF2B5EF4-FFF2-40B4-BE49-F238E27FC236}">
                <a16:creationId xmlns:a16="http://schemas.microsoft.com/office/drawing/2014/main" id="{1F03785C-F7EF-4DA2-84FC-27F19DD3FAA9}"/>
              </a:ext>
            </a:extLst>
          </p:cNvPr>
          <p:cNvSpPr/>
          <p:nvPr/>
        </p:nvSpPr>
        <p:spPr>
          <a:xfrm>
            <a:off x="4619836" y="6250487"/>
            <a:ext cx="2952328" cy="523220"/>
          </a:xfrm>
          <a:prstGeom prst="rect">
            <a:avLst/>
          </a:prstGeom>
        </p:spPr>
        <p:txBody>
          <a:bodyPr wrap="square">
            <a:spAutoFit/>
          </a:bodyPr>
          <a:lstStyle/>
          <a:p>
            <a:pPr algn="ctr"/>
            <a:r>
              <a:rPr lang="en-US" sz="1400" b="1" dirty="0">
                <a:solidFill>
                  <a:srgbClr val="FF0000"/>
                </a:solidFill>
                <a:cs typeface="Akhbar MT" pitchFamily="2" charset="-78"/>
              </a:rPr>
              <a:t>Keyboard</a:t>
            </a:r>
          </a:p>
          <a:p>
            <a:pPr algn="ctr"/>
            <a:r>
              <a:rPr lang="ar-SA" sz="1400" b="1" dirty="0">
                <a:solidFill>
                  <a:srgbClr val="FF0000"/>
                </a:solidFill>
                <a:cs typeface="Akhbar MT" pitchFamily="2" charset="-78"/>
              </a:rPr>
              <a:t>لوحة المفاتيح</a:t>
            </a:r>
            <a:endParaRPr lang="en-US" sz="1400" b="1" dirty="0">
              <a:solidFill>
                <a:srgbClr val="FF0000"/>
              </a:solidFill>
              <a:cs typeface="Akhbar MT" pitchFamily="2" charset="-78"/>
            </a:endParaRPr>
          </a:p>
        </p:txBody>
      </p:sp>
      <p:sp>
        <p:nvSpPr>
          <p:cNvPr id="9" name="مربع نص 8">
            <a:extLst>
              <a:ext uri="{FF2B5EF4-FFF2-40B4-BE49-F238E27FC236}">
                <a16:creationId xmlns:a16="http://schemas.microsoft.com/office/drawing/2014/main" id="{6B0E853D-8A34-4A00-9BFD-B144A6816362}"/>
              </a:ext>
            </a:extLst>
          </p:cNvPr>
          <p:cNvSpPr txBox="1"/>
          <p:nvPr/>
        </p:nvSpPr>
        <p:spPr>
          <a:xfrm>
            <a:off x="7387389" y="5450268"/>
            <a:ext cx="736291" cy="800219"/>
          </a:xfrm>
          <a:prstGeom prst="rect">
            <a:avLst/>
          </a:prstGeom>
          <a:noFill/>
        </p:spPr>
        <p:txBody>
          <a:bodyPr wrap="none" rtlCol="1">
            <a:spAutoFit/>
          </a:bodyPr>
          <a:lstStyle/>
          <a:p>
            <a:pPr algn="ctr"/>
            <a:r>
              <a:rPr lang="en-US" sz="1400" b="1" dirty="0">
                <a:solidFill>
                  <a:srgbClr val="FF0000"/>
                </a:solidFill>
                <a:cs typeface="Akhbar MT" pitchFamily="2" charset="-78"/>
              </a:rPr>
              <a:t>Mouse</a:t>
            </a:r>
          </a:p>
          <a:p>
            <a:pPr algn="ctr"/>
            <a:r>
              <a:rPr lang="ar-SA" sz="1400" b="1" dirty="0">
                <a:solidFill>
                  <a:srgbClr val="FF0000"/>
                </a:solidFill>
                <a:cs typeface="Akhbar MT" pitchFamily="2" charset="-78"/>
              </a:rPr>
              <a:t>الماوس</a:t>
            </a:r>
            <a:endParaRPr lang="en-US" sz="1400" b="1" dirty="0">
              <a:solidFill>
                <a:srgbClr val="FF0000"/>
              </a:solidFill>
              <a:cs typeface="Akhbar MT" pitchFamily="2" charset="-78"/>
            </a:endParaRPr>
          </a:p>
          <a:p>
            <a:endParaRPr lang="ar-SA" dirty="0"/>
          </a:p>
        </p:txBody>
      </p:sp>
    </p:spTree>
    <p:extLst>
      <p:ext uri="{BB962C8B-B14F-4D97-AF65-F5344CB8AC3E}">
        <p14:creationId xmlns:p14="http://schemas.microsoft.com/office/powerpoint/2010/main" val="22725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8066B3-28D1-4537-A26E-1AD08B1FA67B}"/>
              </a:ext>
            </a:extLst>
          </p:cNvPr>
          <p:cNvSpPr>
            <a:spLocks noGrp="1"/>
          </p:cNvSpPr>
          <p:nvPr>
            <p:ph type="title"/>
          </p:nvPr>
        </p:nvSpPr>
        <p:spPr/>
        <p:txBody>
          <a:bodyPr/>
          <a:lstStyle/>
          <a:p>
            <a:pPr marL="0" indent="0" algn="ctr"/>
            <a:r>
              <a:rPr lang="ar-SA" b="1" u="sng" dirty="0">
                <a:solidFill>
                  <a:schemeClr val="bg1"/>
                </a:solidFill>
                <a:cs typeface="Akhbar MT" pitchFamily="2" charset="-78"/>
              </a:rPr>
              <a:t>جهاز كمبيوتر مدمج (الكل في واحد ) </a:t>
            </a:r>
            <a:r>
              <a:rPr lang="en-US" b="1" u="sng" dirty="0">
                <a:solidFill>
                  <a:schemeClr val="bg1"/>
                </a:solidFill>
                <a:cs typeface="Akhbar MT" pitchFamily="2" charset="-78"/>
              </a:rPr>
              <a:t>All in one PC</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148AE2EF-E8CD-4319-8F1C-31DDBFF8A002}"/>
              </a:ext>
            </a:extLst>
          </p:cNvPr>
          <p:cNvSpPr>
            <a:spLocks noGrp="1"/>
          </p:cNvSpPr>
          <p:nvPr>
            <p:ph idx="1"/>
          </p:nvPr>
        </p:nvSpPr>
        <p:spPr>
          <a:xfrm>
            <a:off x="625642" y="2603500"/>
            <a:ext cx="10178716" cy="4254500"/>
          </a:xfrm>
        </p:spPr>
        <p:txBody>
          <a:bodyPr>
            <a:normAutofit/>
          </a:bodyPr>
          <a:lstStyle/>
          <a:p>
            <a:pPr marL="0" lvl="0" indent="0" defTabSz="914400">
              <a:spcBef>
                <a:spcPct val="20000"/>
              </a:spcBef>
              <a:buClrTx/>
              <a:buSzTx/>
              <a:buNone/>
            </a:pPr>
            <a:r>
              <a:rPr lang="ar-SA" sz="4000" b="1" u="sng" dirty="0">
                <a:solidFill>
                  <a:srgbClr val="1F497D">
                    <a:lumMod val="60000"/>
                    <a:lumOff val="40000"/>
                  </a:srgbClr>
                </a:solidFill>
                <a:latin typeface="Calibri"/>
                <a:cs typeface="Akhbar MT" pitchFamily="2" charset="-78"/>
              </a:rPr>
              <a:t>3.جهاز كمبيوتر مدمج (الكل في واحد ) </a:t>
            </a:r>
            <a:r>
              <a:rPr lang="en-US" sz="4000" b="1" u="sng" dirty="0">
                <a:solidFill>
                  <a:srgbClr val="1F497D">
                    <a:lumMod val="60000"/>
                    <a:lumOff val="40000"/>
                  </a:srgbClr>
                </a:solidFill>
                <a:latin typeface="Calibri"/>
                <a:cs typeface="Akhbar MT" pitchFamily="2" charset="-78"/>
              </a:rPr>
              <a:t>All in one PC</a:t>
            </a:r>
            <a:endParaRPr lang="ar-SA" sz="4000" b="1" u="sng" dirty="0">
              <a:solidFill>
                <a:srgbClr val="1F497D">
                  <a:lumMod val="60000"/>
                  <a:lumOff val="40000"/>
                </a:srgbClr>
              </a:solidFill>
              <a:latin typeface="Calibri"/>
              <a:cs typeface="Akhbar MT" pitchFamily="2" charset="-78"/>
            </a:endParaRP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جهاز الكمبيوتر </a:t>
            </a:r>
            <a:r>
              <a:rPr lang="en-US" sz="3200" dirty="0">
                <a:solidFill>
                  <a:prstClr val="black"/>
                </a:solidFill>
                <a:latin typeface="Calibri"/>
                <a:cs typeface="Akhbar MT" pitchFamily="2" charset="-78"/>
              </a:rPr>
              <a:t>All in one </a:t>
            </a:r>
            <a:r>
              <a:rPr lang="ar-SA" sz="3200" dirty="0">
                <a:solidFill>
                  <a:prstClr val="black"/>
                </a:solidFill>
                <a:latin typeface="Calibri"/>
                <a:cs typeface="Akhbar MT" pitchFamily="2" charset="-78"/>
              </a:rPr>
              <a:t>”الكل في واحد ” هو نوع من اجهزة المكتبي وفيه يتم دمج وحدة والشاشة معاً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يحتوي بداخلة سماعات وجميع المنافذ التي تحتاجها لتوصيل أجهزة خارجية بالكمبيوتر( كالطابعة ومشغلات الاقراص الخارجية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الميزة التي تجعل بعض الناس يفضلون هذا النوع من الأجهزة هي المساحة الصغيرة التي يحتاجونها, بالإضافة الى سهولة اعداده.</a:t>
            </a:r>
          </a:p>
        </p:txBody>
      </p:sp>
    </p:spTree>
    <p:extLst>
      <p:ext uri="{BB962C8B-B14F-4D97-AF65-F5344CB8AC3E}">
        <p14:creationId xmlns:p14="http://schemas.microsoft.com/office/powerpoint/2010/main" val="35518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134952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B8FB36-0A3F-40E4-8F18-CF420F2AF168}"/>
              </a:ext>
            </a:extLst>
          </p:cNvPr>
          <p:cNvSpPr>
            <a:spLocks noGrp="1"/>
          </p:cNvSpPr>
          <p:nvPr>
            <p:ph type="title"/>
          </p:nvPr>
        </p:nvSpPr>
        <p:spPr/>
        <p:txBody>
          <a:bodyPr/>
          <a:lstStyle/>
          <a:p>
            <a:pPr algn="ctr"/>
            <a:r>
              <a:rPr lang="ar-SA" b="1" u="sng" dirty="0">
                <a:solidFill>
                  <a:schemeClr val="bg1"/>
                </a:solidFill>
                <a:cs typeface="Akhbar MT" pitchFamily="2" charset="-78"/>
              </a:rPr>
              <a:t>وحدة الخدمة </a:t>
            </a:r>
            <a:r>
              <a:rPr lang="en-US" b="1" u="sng" dirty="0">
                <a:solidFill>
                  <a:schemeClr val="bg1"/>
                </a:solidFill>
                <a:cs typeface="Akhbar MT" pitchFamily="2" charset="-78"/>
              </a:rPr>
              <a:t>server </a:t>
            </a:r>
            <a:r>
              <a:rPr lang="ar-SA" b="1" u="sng" dirty="0">
                <a:solidFill>
                  <a:schemeClr val="bg1"/>
                </a:solidFill>
                <a:cs typeface="Akhbar MT" pitchFamily="2" charset="-78"/>
              </a:rPr>
              <a:t>:</a:t>
            </a:r>
            <a:endParaRPr lang="ar-SA" dirty="0">
              <a:solidFill>
                <a:schemeClr val="bg1"/>
              </a:solidFill>
            </a:endParaRPr>
          </a:p>
        </p:txBody>
      </p:sp>
      <p:pic>
        <p:nvPicPr>
          <p:cNvPr id="6" name="Picture 2" descr="http://www.lenovo.com/images/OneWebImages/Brand/460x368/lenovo-workstation-thinkstation-p900-p300-sff-laptop-thinkpad-w540.png">
            <a:extLst>
              <a:ext uri="{FF2B5EF4-FFF2-40B4-BE49-F238E27FC236}">
                <a16:creationId xmlns:a16="http://schemas.microsoft.com/office/drawing/2014/main" id="{E5DDEA0E-C89D-4395-BDA5-846B84CBA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420" y="2643989"/>
            <a:ext cx="3692406" cy="29539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â«Ø£ÙÙØ§Ø¹ Ø£Ø¬ÙØ²Ø© Ø§ÙØ­Ø§Ø³Ø¨ ÙØ­Ø¯Ø© Ø§ÙØ®Ø¯ÙØ© serverâ¬â">
            <a:extLst>
              <a:ext uri="{FF2B5EF4-FFF2-40B4-BE49-F238E27FC236}">
                <a16:creationId xmlns:a16="http://schemas.microsoft.com/office/drawing/2014/main" id="{5C36E0A0-438F-4DAD-AE0E-E6B0CF813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192" y="3134980"/>
            <a:ext cx="4455100" cy="295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3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B8FB36-0A3F-40E4-8F18-CF420F2AF168}"/>
              </a:ext>
            </a:extLst>
          </p:cNvPr>
          <p:cNvSpPr>
            <a:spLocks noGrp="1"/>
          </p:cNvSpPr>
          <p:nvPr>
            <p:ph type="title"/>
          </p:nvPr>
        </p:nvSpPr>
        <p:spPr/>
        <p:txBody>
          <a:bodyPr/>
          <a:lstStyle/>
          <a:p>
            <a:pPr algn="ctr"/>
            <a:r>
              <a:rPr lang="ar-SA" b="1" u="sng" dirty="0">
                <a:solidFill>
                  <a:schemeClr val="bg1"/>
                </a:solidFill>
                <a:cs typeface="Akhbar MT" pitchFamily="2" charset="-78"/>
              </a:rPr>
              <a:t>وحدة الخدمة </a:t>
            </a:r>
            <a:r>
              <a:rPr lang="en-US" b="1" u="sng" dirty="0">
                <a:solidFill>
                  <a:schemeClr val="bg1"/>
                </a:solidFill>
                <a:cs typeface="Akhbar MT" pitchFamily="2" charset="-78"/>
              </a:rPr>
              <a:t>server </a:t>
            </a:r>
            <a:r>
              <a:rPr lang="ar-SA" b="1" u="sng" dirty="0">
                <a:solidFill>
                  <a:schemeClr val="bg1"/>
                </a:solidFill>
                <a:cs typeface="Akhbar MT" pitchFamily="2" charset="-78"/>
              </a:rPr>
              <a:t>:</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E166E163-3DDA-4503-B4DB-9D73BEF5617F}"/>
              </a:ext>
            </a:extLst>
          </p:cNvPr>
          <p:cNvSpPr>
            <a:spLocks noGrp="1"/>
          </p:cNvSpPr>
          <p:nvPr>
            <p:ph idx="1"/>
          </p:nvPr>
        </p:nvSpPr>
        <p:spPr>
          <a:xfrm>
            <a:off x="866274" y="2603500"/>
            <a:ext cx="9853863" cy="4254500"/>
          </a:xfrm>
        </p:spPr>
        <p:txBody>
          <a:bodyPr>
            <a:normAutofit lnSpcReduction="10000"/>
          </a:bodyPr>
          <a:lstStyle/>
          <a:p>
            <a:pPr marL="0" lvl="0" indent="0" defTabSz="914400">
              <a:spcBef>
                <a:spcPct val="20000"/>
              </a:spcBef>
              <a:buClrTx/>
              <a:buSzTx/>
              <a:buNone/>
            </a:pPr>
            <a:r>
              <a:rPr lang="en-US" sz="4400" b="1" u="sng" dirty="0">
                <a:solidFill>
                  <a:srgbClr val="1F497D">
                    <a:lumMod val="60000"/>
                    <a:lumOff val="40000"/>
                  </a:srgbClr>
                </a:solidFill>
                <a:latin typeface="Calibri"/>
                <a:cs typeface="Akhbar MT" pitchFamily="2" charset="-78"/>
              </a:rPr>
              <a:t>4</a:t>
            </a:r>
            <a:r>
              <a:rPr lang="ar-SA" sz="4400" b="1" u="sng" dirty="0">
                <a:solidFill>
                  <a:srgbClr val="1F497D">
                    <a:lumMod val="60000"/>
                    <a:lumOff val="40000"/>
                  </a:srgbClr>
                </a:solidFill>
                <a:latin typeface="Calibri"/>
                <a:cs typeface="Akhbar MT" pitchFamily="2" charset="-78"/>
              </a:rPr>
              <a:t>. وحدة الخدمة </a:t>
            </a:r>
            <a:r>
              <a:rPr lang="en-US" sz="4400" b="1" u="sng" dirty="0">
                <a:solidFill>
                  <a:srgbClr val="1F497D">
                    <a:lumMod val="60000"/>
                    <a:lumOff val="40000"/>
                  </a:srgbClr>
                </a:solidFill>
                <a:latin typeface="Calibri"/>
                <a:cs typeface="Akhbar MT" pitchFamily="2" charset="-78"/>
              </a:rPr>
              <a:t>server </a:t>
            </a:r>
            <a:r>
              <a:rPr lang="ar-SA" sz="4400" b="1" u="sng" dirty="0">
                <a:solidFill>
                  <a:srgbClr val="1F497D">
                    <a:lumMod val="60000"/>
                    <a:lumOff val="40000"/>
                  </a:srgbClr>
                </a:solidFill>
                <a:latin typeface="Calibri"/>
                <a:cs typeface="Akhbar MT" pitchFamily="2" charset="-78"/>
              </a:rPr>
              <a:t>:</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هي كمبيوتر قوي يعمل كمورد مشترك يستفيد منه عدد من أجهزة الكمبيوتر الأخرى المتصلة به تسمى محطة عمل </a:t>
            </a:r>
            <a:r>
              <a:rPr lang="en-US" sz="3200" dirty="0">
                <a:solidFill>
                  <a:prstClr val="black"/>
                </a:solidFill>
                <a:latin typeface="Calibri"/>
                <a:cs typeface="Akhbar MT" pitchFamily="2" charset="-78"/>
              </a:rPr>
              <a:t> Workstation</a:t>
            </a:r>
            <a:r>
              <a:rPr lang="ar-SA" sz="3200" dirty="0">
                <a:solidFill>
                  <a:prstClr val="black"/>
                </a:solidFill>
                <a:latin typeface="Calibri"/>
                <a:cs typeface="Akhbar MT" pitchFamily="2" charset="-78"/>
              </a:rPr>
              <a:t>.</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أجهزة الكمبيوتر التي تتصل بوحدة الخدمة التي يمكن أن تكون أجهزة مكتبية عادية , أو ” وحدات طرفيه ” ذات إمكانية بسيطة بحيث ستخدم الخادم تشغيل البرامج وتخزين البيانات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بعض أجهزة الخادمة هي ” أجهزة عملاقة ” تستطيع تشغيل برامج ضخمة مثل برامج حجز الطيران.. </a:t>
            </a:r>
          </a:p>
        </p:txBody>
      </p:sp>
    </p:spTree>
    <p:extLst>
      <p:ext uri="{BB962C8B-B14F-4D97-AF65-F5344CB8AC3E}">
        <p14:creationId xmlns:p14="http://schemas.microsoft.com/office/powerpoint/2010/main" val="274157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0B9410-CDF6-45C0-B24D-F108A53525F2}"/>
              </a:ext>
            </a:extLst>
          </p:cNvPr>
          <p:cNvSpPr>
            <a:spLocks noGrp="1"/>
          </p:cNvSpPr>
          <p:nvPr>
            <p:ph type="title"/>
          </p:nvPr>
        </p:nvSpPr>
        <p:spPr/>
        <p:txBody>
          <a:bodyPr/>
          <a:lstStyle/>
          <a:p>
            <a:pPr algn="ctr"/>
            <a:r>
              <a:rPr lang="ar-SA" b="1" u="sng" dirty="0">
                <a:solidFill>
                  <a:schemeClr val="bg1"/>
                </a:solidFill>
                <a:cs typeface="Akhbar MT" pitchFamily="2" charset="-78"/>
              </a:rPr>
              <a:t>الكمبيوتر اللوحي او الكفي </a:t>
            </a:r>
            <a:r>
              <a:rPr lang="en-US" b="1" u="sng" dirty="0">
                <a:solidFill>
                  <a:schemeClr val="bg1"/>
                </a:solidFill>
                <a:cs typeface="Akhbar MT" pitchFamily="2" charset="-78"/>
              </a:rPr>
              <a:t>Tablet PC</a:t>
            </a:r>
            <a:endParaRPr lang="ar-SA" dirty="0">
              <a:solidFill>
                <a:schemeClr val="bg1"/>
              </a:solidFill>
            </a:endParaRPr>
          </a:p>
        </p:txBody>
      </p:sp>
      <p:pic>
        <p:nvPicPr>
          <p:cNvPr id="6" name="Picture 2" descr="http://cf5.souqcdn.com/item/2014/12/21/76/64/80/8/item_XL_7664808_6480502.jpg">
            <a:extLst>
              <a:ext uri="{FF2B5EF4-FFF2-40B4-BE49-F238E27FC236}">
                <a16:creationId xmlns:a16="http://schemas.microsoft.com/office/drawing/2014/main" id="{8A763737-2EE7-4257-96C1-DA048EF20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228" y="2286363"/>
            <a:ext cx="6130636" cy="4248472"/>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4D9B2E85-58EB-496F-871E-297670F02433}"/>
              </a:ext>
            </a:extLst>
          </p:cNvPr>
          <p:cNvSpPr txBox="1"/>
          <p:nvPr/>
        </p:nvSpPr>
        <p:spPr>
          <a:xfrm>
            <a:off x="8411002" y="4230579"/>
            <a:ext cx="2163348" cy="646331"/>
          </a:xfrm>
          <a:prstGeom prst="rect">
            <a:avLst/>
          </a:prstGeom>
          <a:noFill/>
        </p:spPr>
        <p:txBody>
          <a:bodyPr wrap="none" rtlCol="1">
            <a:spAutoFit/>
          </a:bodyPr>
          <a:lstStyle/>
          <a:p>
            <a:pPr algn="ctr"/>
            <a:r>
              <a:rPr lang="en-US" b="1" dirty="0">
                <a:solidFill>
                  <a:srgbClr val="FF0000"/>
                </a:solidFill>
                <a:cs typeface="Akhbar MT" pitchFamily="2" charset="-78"/>
              </a:rPr>
              <a:t>Touchscreen Display </a:t>
            </a:r>
          </a:p>
          <a:p>
            <a:pPr algn="ctr"/>
            <a:r>
              <a:rPr lang="ar-SA" b="1" dirty="0">
                <a:solidFill>
                  <a:srgbClr val="FF0000"/>
                </a:solidFill>
                <a:cs typeface="Akhbar MT" pitchFamily="2" charset="-78"/>
              </a:rPr>
              <a:t>شاشة اللمس</a:t>
            </a:r>
            <a:endParaRPr lang="en-US" b="1" dirty="0">
              <a:solidFill>
                <a:srgbClr val="FF0000"/>
              </a:solidFill>
              <a:cs typeface="Akhbar MT" pitchFamily="2" charset="-78"/>
            </a:endParaRPr>
          </a:p>
        </p:txBody>
      </p:sp>
      <p:cxnSp>
        <p:nvCxnSpPr>
          <p:cNvPr id="8" name="رابط كسهم مستقيم 7">
            <a:extLst>
              <a:ext uri="{FF2B5EF4-FFF2-40B4-BE49-F238E27FC236}">
                <a16:creationId xmlns:a16="http://schemas.microsoft.com/office/drawing/2014/main" id="{99EDF054-AF58-4DF5-8973-02962D22E8AD}"/>
              </a:ext>
            </a:extLst>
          </p:cNvPr>
          <p:cNvCxnSpPr/>
          <p:nvPr/>
        </p:nvCxnSpPr>
        <p:spPr>
          <a:xfrm flipH="1">
            <a:off x="8083124" y="4910229"/>
            <a:ext cx="10534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a:extLst>
              <a:ext uri="{FF2B5EF4-FFF2-40B4-BE49-F238E27FC236}">
                <a16:creationId xmlns:a16="http://schemas.microsoft.com/office/drawing/2014/main" id="{0500A198-48DB-4A5B-8589-C036AF69C107}"/>
              </a:ext>
            </a:extLst>
          </p:cNvPr>
          <p:cNvCxnSpPr/>
          <p:nvPr/>
        </p:nvCxnSpPr>
        <p:spPr>
          <a:xfrm flipV="1">
            <a:off x="3673461" y="5670739"/>
            <a:ext cx="576064"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مربع نص 9">
            <a:extLst>
              <a:ext uri="{FF2B5EF4-FFF2-40B4-BE49-F238E27FC236}">
                <a16:creationId xmlns:a16="http://schemas.microsoft.com/office/drawing/2014/main" id="{EF3F861F-1F7D-4D89-8BDD-C51C0BC5C316}"/>
              </a:ext>
            </a:extLst>
          </p:cNvPr>
          <p:cNvSpPr txBox="1"/>
          <p:nvPr/>
        </p:nvSpPr>
        <p:spPr>
          <a:xfrm>
            <a:off x="3662662" y="6211669"/>
            <a:ext cx="1496243" cy="646331"/>
          </a:xfrm>
          <a:prstGeom prst="rect">
            <a:avLst/>
          </a:prstGeom>
          <a:noFill/>
        </p:spPr>
        <p:txBody>
          <a:bodyPr wrap="none" rtlCol="1">
            <a:spAutoFit/>
          </a:bodyPr>
          <a:lstStyle/>
          <a:p>
            <a:pPr algn="ctr"/>
            <a:r>
              <a:rPr lang="en-US" b="1" dirty="0">
                <a:solidFill>
                  <a:srgbClr val="FF0000"/>
                </a:solidFill>
                <a:cs typeface="Akhbar MT" pitchFamily="2" charset="-78"/>
              </a:rPr>
              <a:t>Power </a:t>
            </a:r>
            <a:r>
              <a:rPr lang="en-US" b="1" dirty="0" err="1">
                <a:solidFill>
                  <a:srgbClr val="FF0000"/>
                </a:solidFill>
                <a:cs typeface="Akhbar MT" pitchFamily="2" charset="-78"/>
              </a:rPr>
              <a:t>botton</a:t>
            </a:r>
            <a:endParaRPr lang="en-US" b="1" dirty="0">
              <a:solidFill>
                <a:srgbClr val="FF0000"/>
              </a:solidFill>
              <a:cs typeface="Akhbar MT" pitchFamily="2" charset="-78"/>
            </a:endParaRPr>
          </a:p>
          <a:p>
            <a:pPr algn="ctr"/>
            <a:r>
              <a:rPr lang="ar-SA" b="1" dirty="0">
                <a:solidFill>
                  <a:srgbClr val="FF0000"/>
                </a:solidFill>
                <a:cs typeface="Akhbar MT" pitchFamily="2" charset="-78"/>
              </a:rPr>
              <a:t>زر الطاقة</a:t>
            </a:r>
            <a:endParaRPr lang="en-US" b="1" dirty="0">
              <a:solidFill>
                <a:srgbClr val="FF0000"/>
              </a:solidFill>
              <a:cs typeface="Akhbar MT" pitchFamily="2" charset="-78"/>
            </a:endParaRPr>
          </a:p>
        </p:txBody>
      </p:sp>
    </p:spTree>
    <p:extLst>
      <p:ext uri="{BB962C8B-B14F-4D97-AF65-F5344CB8AC3E}">
        <p14:creationId xmlns:p14="http://schemas.microsoft.com/office/powerpoint/2010/main" val="11018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0B9410-CDF6-45C0-B24D-F108A53525F2}"/>
              </a:ext>
            </a:extLst>
          </p:cNvPr>
          <p:cNvSpPr>
            <a:spLocks noGrp="1"/>
          </p:cNvSpPr>
          <p:nvPr>
            <p:ph type="title"/>
          </p:nvPr>
        </p:nvSpPr>
        <p:spPr/>
        <p:txBody>
          <a:bodyPr/>
          <a:lstStyle/>
          <a:p>
            <a:pPr algn="ctr"/>
            <a:r>
              <a:rPr lang="ar-SA" b="1" u="sng" dirty="0">
                <a:solidFill>
                  <a:schemeClr val="bg1"/>
                </a:solidFill>
                <a:cs typeface="Akhbar MT" pitchFamily="2" charset="-78"/>
              </a:rPr>
              <a:t>الكمبيوتر اللوحي او الكفي </a:t>
            </a:r>
            <a:r>
              <a:rPr lang="en-US" b="1" u="sng" dirty="0">
                <a:solidFill>
                  <a:schemeClr val="bg1"/>
                </a:solidFill>
                <a:cs typeface="Akhbar MT" pitchFamily="2" charset="-78"/>
              </a:rPr>
              <a:t>Tablet PC</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4FD2D1F2-3605-4FBA-B939-445006E5FF7F}"/>
              </a:ext>
            </a:extLst>
          </p:cNvPr>
          <p:cNvSpPr>
            <a:spLocks noGrp="1"/>
          </p:cNvSpPr>
          <p:nvPr>
            <p:ph idx="1"/>
          </p:nvPr>
        </p:nvSpPr>
        <p:spPr>
          <a:xfrm>
            <a:off x="541421" y="2603499"/>
            <a:ext cx="11044990" cy="4061995"/>
          </a:xfrm>
        </p:spPr>
        <p:txBody>
          <a:bodyPr>
            <a:normAutofit fontScale="92500" lnSpcReduction="20000"/>
          </a:bodyPr>
          <a:lstStyle/>
          <a:p>
            <a:pPr marL="0" lvl="0" indent="0" defTabSz="914400">
              <a:spcBef>
                <a:spcPct val="20000"/>
              </a:spcBef>
              <a:buClrTx/>
              <a:buSzTx/>
              <a:buNone/>
            </a:pPr>
            <a:r>
              <a:rPr lang="en-US" sz="3600" b="1" u="sng" dirty="0">
                <a:solidFill>
                  <a:srgbClr val="1F497D">
                    <a:lumMod val="60000"/>
                    <a:lumOff val="40000"/>
                  </a:srgbClr>
                </a:solidFill>
                <a:latin typeface="Calibri"/>
                <a:cs typeface="Akhbar MT" pitchFamily="2" charset="-78"/>
              </a:rPr>
              <a:t>5</a:t>
            </a:r>
            <a:r>
              <a:rPr lang="ar-SA" sz="3600" b="1" u="sng" dirty="0">
                <a:solidFill>
                  <a:srgbClr val="1F497D">
                    <a:lumMod val="60000"/>
                    <a:lumOff val="40000"/>
                  </a:srgbClr>
                </a:solidFill>
                <a:latin typeface="Calibri"/>
                <a:cs typeface="Akhbar MT" pitchFamily="2" charset="-78"/>
              </a:rPr>
              <a:t>. الكمبيوتر اللوحي او الكفي </a:t>
            </a:r>
            <a:r>
              <a:rPr lang="en-US" sz="3600" b="1" u="sng" dirty="0">
                <a:solidFill>
                  <a:srgbClr val="1F497D">
                    <a:lumMod val="60000"/>
                    <a:lumOff val="40000"/>
                  </a:srgbClr>
                </a:solidFill>
                <a:latin typeface="Calibri"/>
                <a:cs typeface="Akhbar MT" pitchFamily="2" charset="-78"/>
              </a:rPr>
              <a:t>Tablet PC</a:t>
            </a:r>
            <a:r>
              <a:rPr lang="ar-SA" sz="3600" b="1" u="sng" dirty="0">
                <a:solidFill>
                  <a:srgbClr val="1F497D">
                    <a:lumMod val="60000"/>
                    <a:lumOff val="40000"/>
                  </a:srgbClr>
                </a:solidFill>
                <a:latin typeface="Calibri"/>
                <a:cs typeface="Akhbar MT" pitchFamily="2" charset="-78"/>
              </a:rPr>
              <a:t>:</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يتكون من قطعة واحدة وهو عادة أكبر حجماً من الهواتف الذكية </a:t>
            </a:r>
            <a:r>
              <a:rPr lang="en-US" sz="3200" dirty="0">
                <a:solidFill>
                  <a:prstClr val="black"/>
                </a:solidFill>
                <a:latin typeface="Calibri"/>
                <a:cs typeface="Akhbar MT" pitchFamily="2" charset="-78"/>
              </a:rPr>
              <a:t>smart phones</a:t>
            </a:r>
            <a:r>
              <a:rPr lang="ar-SA" sz="3200" dirty="0">
                <a:solidFill>
                  <a:prstClr val="black"/>
                </a:solidFill>
                <a:latin typeface="Calibri"/>
                <a:cs typeface="Akhbar MT" pitchFamily="2" charset="-78"/>
              </a:rPr>
              <a:t> ويبلغ حجمة في الغالب 7 بوصات (18سم)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يستخدم شاشة لمس بدلاً من الماوس التقليدية لاختيار العناصر او تحريكها على الشاشة </a:t>
            </a:r>
            <a:r>
              <a:rPr lang="en-US" sz="3200" dirty="0">
                <a:solidFill>
                  <a:prstClr val="black"/>
                </a:solidFill>
                <a:latin typeface="Calibri"/>
                <a:cs typeface="Akhbar MT" pitchFamily="2" charset="-78"/>
              </a:rPr>
              <a:t>on-screen keyboard </a:t>
            </a:r>
            <a:r>
              <a:rPr lang="ar-SA" sz="3200" dirty="0">
                <a:solidFill>
                  <a:prstClr val="black"/>
                </a:solidFill>
                <a:latin typeface="Calibri"/>
                <a:cs typeface="Akhbar MT" pitchFamily="2" charset="-78"/>
              </a:rPr>
              <a:t>عند الحاجة لإدخال او كتابة النصوص .</a:t>
            </a:r>
          </a:p>
          <a:p>
            <a:pPr lvl="0" defTabSz="914400">
              <a:spcBef>
                <a:spcPct val="20000"/>
              </a:spcBef>
              <a:buClrTx/>
              <a:buSzTx/>
              <a:buFont typeface="Arial" panose="020B0604020202020204" pitchFamily="34" charset="0"/>
              <a:buChar char="•"/>
            </a:pPr>
            <a:r>
              <a:rPr lang="ar-SA" sz="3200" dirty="0">
                <a:solidFill>
                  <a:prstClr val="black"/>
                </a:solidFill>
                <a:latin typeface="Calibri"/>
                <a:cs typeface="Akhbar MT" pitchFamily="2" charset="-78"/>
              </a:rPr>
              <a:t>ونظراً لانتشار الأجهزة اللوحية والكفية</a:t>
            </a:r>
            <a:r>
              <a:rPr lang="en-US" sz="3200" dirty="0">
                <a:solidFill>
                  <a:prstClr val="black"/>
                </a:solidFill>
                <a:latin typeface="Calibri"/>
                <a:cs typeface="Akhbar MT" pitchFamily="2" charset="-78"/>
              </a:rPr>
              <a:t> </a:t>
            </a:r>
            <a:r>
              <a:rPr lang="ar-SA" sz="3200" dirty="0">
                <a:solidFill>
                  <a:prstClr val="black"/>
                </a:solidFill>
                <a:latin typeface="Calibri"/>
                <a:cs typeface="Akhbar MT" pitchFamily="2" charset="-78"/>
              </a:rPr>
              <a:t> , فقد صممت شركة مايكروسوفت طبعة خاصة من نظام </a:t>
            </a:r>
            <a:r>
              <a:rPr lang="en-US" sz="3200" dirty="0">
                <a:solidFill>
                  <a:prstClr val="black"/>
                </a:solidFill>
                <a:latin typeface="Calibri"/>
                <a:cs typeface="Akhbar MT" pitchFamily="2" charset="-78"/>
              </a:rPr>
              <a:t> Windows 8.1</a:t>
            </a:r>
            <a:r>
              <a:rPr lang="ar-SA" sz="3200" dirty="0">
                <a:solidFill>
                  <a:prstClr val="black"/>
                </a:solidFill>
                <a:latin typeface="Calibri"/>
                <a:cs typeface="Akhbar MT" pitchFamily="2" charset="-78"/>
              </a:rPr>
              <a:t>تسمى </a:t>
            </a:r>
            <a:r>
              <a:rPr lang="en-US" sz="3200" dirty="0">
                <a:solidFill>
                  <a:prstClr val="black"/>
                </a:solidFill>
                <a:latin typeface="Calibri"/>
                <a:cs typeface="Akhbar MT" pitchFamily="2" charset="-78"/>
              </a:rPr>
              <a:t>Windows RT8.1 </a:t>
            </a:r>
            <a:r>
              <a:rPr lang="ar-SA" sz="3200" dirty="0">
                <a:solidFill>
                  <a:prstClr val="black"/>
                </a:solidFill>
                <a:latin typeface="Calibri"/>
                <a:cs typeface="Akhbar MT" pitchFamily="2" charset="-78"/>
              </a:rPr>
              <a:t> للعمل على هذه الاجهزة والاستفادة من مميزات اللمس الموجودة فيها في اظهار الصور والتحكم فيها والتنقل ضمن القوائم وادارة الملفات وترتبها عن طريق سحبها من مكان لأخر .. </a:t>
            </a:r>
          </a:p>
          <a:p>
            <a:endParaRPr lang="ar-SA" dirty="0"/>
          </a:p>
        </p:txBody>
      </p:sp>
    </p:spTree>
    <p:extLst>
      <p:ext uri="{BB962C8B-B14F-4D97-AF65-F5344CB8AC3E}">
        <p14:creationId xmlns:p14="http://schemas.microsoft.com/office/powerpoint/2010/main" val="215311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DB8B9A-4EF3-40EC-B2AB-5FC5FCA4934D}"/>
              </a:ext>
            </a:extLst>
          </p:cNvPr>
          <p:cNvSpPr>
            <a:spLocks noGrp="1"/>
          </p:cNvSpPr>
          <p:nvPr>
            <p:ph type="title"/>
          </p:nvPr>
        </p:nvSpPr>
        <p:spPr/>
        <p:txBody>
          <a:bodyPr/>
          <a:lstStyle/>
          <a:p>
            <a:pPr algn="ctr"/>
            <a:r>
              <a:rPr lang="ar-SA" b="1" u="sng" dirty="0">
                <a:solidFill>
                  <a:schemeClr val="bg1"/>
                </a:solidFill>
                <a:cs typeface="Akhbar MT" pitchFamily="2" charset="-78"/>
              </a:rPr>
              <a:t>الهواتف الذكية </a:t>
            </a:r>
            <a:r>
              <a:rPr lang="en-US" b="1" u="sng" dirty="0">
                <a:solidFill>
                  <a:schemeClr val="bg1"/>
                </a:solidFill>
                <a:cs typeface="Akhbar MT" pitchFamily="2" charset="-78"/>
              </a:rPr>
              <a:t> smart phones</a:t>
            </a:r>
            <a:endParaRPr lang="ar-SA" dirty="0">
              <a:solidFill>
                <a:schemeClr val="bg1"/>
              </a:solidFill>
            </a:endParaRPr>
          </a:p>
        </p:txBody>
      </p:sp>
      <p:pic>
        <p:nvPicPr>
          <p:cNvPr id="6" name="Picture 4" descr="http://s.alriyadh.com/2012/10/08/img/680607239547.jpg">
            <a:extLst>
              <a:ext uri="{FF2B5EF4-FFF2-40B4-BE49-F238E27FC236}">
                <a16:creationId xmlns:a16="http://schemas.microsoft.com/office/drawing/2014/main" id="{71AAF640-34A4-4C1F-B693-782F29943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357" y="2989751"/>
            <a:ext cx="3860948" cy="28957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â«Ø§ÙÙÙØ§ØªÙ Ø§ÙØ°ÙÙØ©â¬â">
            <a:extLst>
              <a:ext uri="{FF2B5EF4-FFF2-40B4-BE49-F238E27FC236}">
                <a16:creationId xmlns:a16="http://schemas.microsoft.com/office/drawing/2014/main" id="{ED00914B-3523-4DA6-BB2F-4A7D0790E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18" y="2340880"/>
            <a:ext cx="3267445" cy="37831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8" name="Picture 8" descr="Image result for â«Ø§ÙÙÙØ§ØªÙ Ø§ÙØ°ÙÙØ©â¬â">
            <a:extLst>
              <a:ext uri="{FF2B5EF4-FFF2-40B4-BE49-F238E27FC236}">
                <a16:creationId xmlns:a16="http://schemas.microsoft.com/office/drawing/2014/main" id="{6B0EB729-060E-41B8-BB37-9A52F37344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79" t="7564" r="15071" b="2061"/>
          <a:stretch/>
        </p:blipFill>
        <p:spPr bwMode="auto">
          <a:xfrm>
            <a:off x="3604052" y="2340880"/>
            <a:ext cx="4307305" cy="4193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8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DB8B9A-4EF3-40EC-B2AB-5FC5FCA4934D}"/>
              </a:ext>
            </a:extLst>
          </p:cNvPr>
          <p:cNvSpPr>
            <a:spLocks noGrp="1"/>
          </p:cNvSpPr>
          <p:nvPr>
            <p:ph type="title"/>
          </p:nvPr>
        </p:nvSpPr>
        <p:spPr/>
        <p:txBody>
          <a:bodyPr/>
          <a:lstStyle/>
          <a:p>
            <a:pPr algn="ctr"/>
            <a:r>
              <a:rPr lang="ar-SA" b="1" u="sng" dirty="0">
                <a:solidFill>
                  <a:schemeClr val="bg1"/>
                </a:solidFill>
                <a:cs typeface="Akhbar MT" pitchFamily="2" charset="-78"/>
              </a:rPr>
              <a:t>الهواتف الذكية </a:t>
            </a:r>
            <a:r>
              <a:rPr lang="en-US" b="1" u="sng" dirty="0">
                <a:solidFill>
                  <a:schemeClr val="bg1"/>
                </a:solidFill>
                <a:cs typeface="Akhbar MT" pitchFamily="2" charset="-78"/>
              </a:rPr>
              <a:t> smart phones</a:t>
            </a:r>
            <a:endParaRPr lang="ar-SA" dirty="0">
              <a:solidFill>
                <a:schemeClr val="bg1"/>
              </a:solidFill>
            </a:endParaRPr>
          </a:p>
        </p:txBody>
      </p:sp>
      <p:sp>
        <p:nvSpPr>
          <p:cNvPr id="3" name="عنصر نائب للمحتوى 2">
            <a:extLst>
              <a:ext uri="{FF2B5EF4-FFF2-40B4-BE49-F238E27FC236}">
                <a16:creationId xmlns:a16="http://schemas.microsoft.com/office/drawing/2014/main" id="{5666413A-B4B6-4E39-9F33-D1ED37C45618}"/>
              </a:ext>
            </a:extLst>
          </p:cNvPr>
          <p:cNvSpPr>
            <a:spLocks noGrp="1"/>
          </p:cNvSpPr>
          <p:nvPr>
            <p:ph idx="1"/>
          </p:nvPr>
        </p:nvSpPr>
        <p:spPr>
          <a:xfrm>
            <a:off x="637674" y="2394284"/>
            <a:ext cx="10503567" cy="4235116"/>
          </a:xfrm>
        </p:spPr>
        <p:txBody>
          <a:bodyPr>
            <a:normAutofit/>
          </a:bodyPr>
          <a:lstStyle/>
          <a:p>
            <a:pPr marL="0" lvl="0" indent="0" defTabSz="914400">
              <a:spcBef>
                <a:spcPct val="20000"/>
              </a:spcBef>
              <a:buClrTx/>
              <a:buSzTx/>
              <a:buNone/>
            </a:pPr>
            <a:r>
              <a:rPr lang="en-US" sz="3700" b="1" u="sng" dirty="0">
                <a:solidFill>
                  <a:srgbClr val="1F497D">
                    <a:lumMod val="60000"/>
                    <a:lumOff val="40000"/>
                  </a:srgbClr>
                </a:solidFill>
                <a:latin typeface="Calibri"/>
                <a:cs typeface="Akhbar MT" pitchFamily="2" charset="-78"/>
              </a:rPr>
              <a:t>6</a:t>
            </a:r>
            <a:r>
              <a:rPr lang="ar-SA" sz="3700" b="1" u="sng" dirty="0">
                <a:solidFill>
                  <a:srgbClr val="1F497D">
                    <a:lumMod val="60000"/>
                    <a:lumOff val="40000"/>
                  </a:srgbClr>
                </a:solidFill>
                <a:latin typeface="Calibri"/>
                <a:cs typeface="Akhbar MT" pitchFamily="2" charset="-78"/>
              </a:rPr>
              <a:t>. الهواتف الذكية </a:t>
            </a:r>
            <a:r>
              <a:rPr lang="en-US" sz="3700" b="1" u="sng" dirty="0">
                <a:solidFill>
                  <a:srgbClr val="1F497D">
                    <a:lumMod val="60000"/>
                    <a:lumOff val="40000"/>
                  </a:srgbClr>
                </a:solidFill>
                <a:latin typeface="Calibri"/>
                <a:cs typeface="Akhbar MT" pitchFamily="2" charset="-78"/>
              </a:rPr>
              <a:t> smart phones</a:t>
            </a:r>
            <a:r>
              <a:rPr lang="ar-SA" sz="3700" b="1" u="sng" dirty="0">
                <a:solidFill>
                  <a:srgbClr val="1F497D">
                    <a:lumMod val="60000"/>
                    <a:lumOff val="40000"/>
                  </a:srgbClr>
                </a:solidFill>
                <a:latin typeface="Calibri"/>
                <a:cs typeface="Akhbar MT" pitchFamily="2" charset="-78"/>
              </a:rPr>
              <a:t>:</a:t>
            </a:r>
          </a:p>
          <a:p>
            <a:pPr lvl="0" defTabSz="914400">
              <a:spcBef>
                <a:spcPct val="20000"/>
              </a:spcBef>
              <a:buClrTx/>
              <a:buSzTx/>
              <a:buFont typeface="Arial" panose="020B0604020202020204" pitchFamily="34" charset="0"/>
              <a:buChar char="•"/>
            </a:pPr>
            <a:r>
              <a:rPr lang="ar-SA" sz="3000" dirty="0">
                <a:solidFill>
                  <a:prstClr val="black"/>
                </a:solidFill>
                <a:latin typeface="Calibri"/>
                <a:cs typeface="Akhbar MT" pitchFamily="2" charset="-78"/>
              </a:rPr>
              <a:t>لم يحدث اتفاق بين الشركات المصنعة لأجهزة الهاتف المحمول او الجوال او النقال على تعريف موحد للهاتف الذكي </a:t>
            </a:r>
            <a:r>
              <a:rPr lang="en-US" sz="3000" dirty="0">
                <a:solidFill>
                  <a:prstClr val="black"/>
                </a:solidFill>
                <a:latin typeface="Calibri"/>
                <a:cs typeface="Akhbar MT" pitchFamily="2" charset="-78"/>
              </a:rPr>
              <a:t>Smart phones </a:t>
            </a:r>
            <a:r>
              <a:rPr lang="ar-SA" sz="3000" dirty="0">
                <a:solidFill>
                  <a:prstClr val="black"/>
                </a:solidFill>
                <a:latin typeface="Calibri"/>
                <a:cs typeface="Akhbar MT" pitchFamily="2" charset="-78"/>
              </a:rPr>
              <a:t>.</a:t>
            </a:r>
            <a:endParaRPr lang="ar-SA" sz="3000" dirty="0">
              <a:solidFill>
                <a:prstClr val="black"/>
              </a:solidFill>
              <a:latin typeface="Calibri"/>
            </a:endParaRPr>
          </a:p>
          <a:p>
            <a:pPr lvl="0" defTabSz="914400">
              <a:spcBef>
                <a:spcPct val="20000"/>
              </a:spcBef>
              <a:buClrTx/>
              <a:buSzTx/>
              <a:buFont typeface="Arial" panose="020B0604020202020204" pitchFamily="34" charset="0"/>
              <a:buChar char="•"/>
            </a:pPr>
            <a:r>
              <a:rPr lang="ar-SA" sz="3000" dirty="0">
                <a:solidFill>
                  <a:prstClr val="black"/>
                </a:solidFill>
                <a:latin typeface="Calibri"/>
                <a:cs typeface="Akhbar MT" pitchFamily="2" charset="-78"/>
              </a:rPr>
              <a:t>يمكن القول ان الهاتف الذكي هو من يوفر بالإضافة الى امكانية التحدث عبر الهواتف الجوالة </a:t>
            </a:r>
          </a:p>
          <a:p>
            <a:pPr lvl="0" defTabSz="914400">
              <a:spcBef>
                <a:spcPct val="20000"/>
              </a:spcBef>
              <a:buClrTx/>
              <a:buSzTx/>
              <a:buFont typeface="Arial" panose="020B0604020202020204" pitchFamily="34" charset="0"/>
              <a:buChar char="•"/>
            </a:pPr>
            <a:r>
              <a:rPr lang="ar-SA" sz="3000" dirty="0">
                <a:solidFill>
                  <a:prstClr val="black"/>
                </a:solidFill>
                <a:latin typeface="Calibri"/>
                <a:cs typeface="Akhbar MT" pitchFamily="2" charset="-78"/>
              </a:rPr>
              <a:t>ومزايا تصفح الانترنت ومزامنة البريد الالكتروني  وفتح ملفات </a:t>
            </a:r>
            <a:r>
              <a:rPr lang="en-US" sz="3000" dirty="0">
                <a:solidFill>
                  <a:prstClr val="black"/>
                </a:solidFill>
                <a:latin typeface="Calibri"/>
                <a:cs typeface="Akhbar MT" pitchFamily="2" charset="-78"/>
              </a:rPr>
              <a:t>office</a:t>
            </a:r>
            <a:r>
              <a:rPr lang="ar-SA" sz="3000" dirty="0">
                <a:solidFill>
                  <a:prstClr val="black"/>
                </a:solidFill>
                <a:latin typeface="Calibri"/>
                <a:cs typeface="Akhbar MT" pitchFamily="2" charset="-78"/>
              </a:rPr>
              <a:t> </a:t>
            </a:r>
          </a:p>
          <a:p>
            <a:pPr lvl="0" defTabSz="914400">
              <a:spcBef>
                <a:spcPct val="20000"/>
              </a:spcBef>
              <a:buClrTx/>
              <a:buSzTx/>
              <a:buFont typeface="Arial" panose="020B0604020202020204" pitchFamily="34" charset="0"/>
              <a:buChar char="•"/>
            </a:pPr>
            <a:r>
              <a:rPr lang="ar-SA" sz="3000" dirty="0">
                <a:solidFill>
                  <a:prstClr val="black"/>
                </a:solidFill>
                <a:latin typeface="Calibri"/>
                <a:cs typeface="Akhbar MT" pitchFamily="2" charset="-78"/>
              </a:rPr>
              <a:t>يحتوي على لوحة مفاتيح كاملة .</a:t>
            </a:r>
          </a:p>
          <a:p>
            <a:pPr lvl="0" defTabSz="914400">
              <a:spcBef>
                <a:spcPct val="20000"/>
              </a:spcBef>
              <a:buClrTx/>
              <a:buSzTx/>
              <a:buFont typeface="Arial" panose="020B0604020202020204" pitchFamily="34" charset="0"/>
              <a:buChar char="•"/>
            </a:pPr>
            <a:r>
              <a:rPr lang="ar-SA" sz="3000" dirty="0">
                <a:solidFill>
                  <a:prstClr val="black"/>
                </a:solidFill>
                <a:latin typeface="Calibri"/>
                <a:cs typeface="Akhbar MT" pitchFamily="2" charset="-78"/>
              </a:rPr>
              <a:t>يعمل على احد انظمة تشغيل </a:t>
            </a:r>
            <a:r>
              <a:rPr lang="en-US" sz="3000" dirty="0">
                <a:solidFill>
                  <a:prstClr val="black"/>
                </a:solidFill>
                <a:latin typeface="Calibri"/>
                <a:cs typeface="Akhbar MT" pitchFamily="2" charset="-78"/>
              </a:rPr>
              <a:t> Windows Mobile </a:t>
            </a:r>
            <a:r>
              <a:rPr lang="ar-SA" sz="3000" dirty="0">
                <a:solidFill>
                  <a:prstClr val="black"/>
                </a:solidFill>
                <a:latin typeface="Calibri"/>
                <a:cs typeface="Akhbar MT" pitchFamily="2" charset="-78"/>
              </a:rPr>
              <a:t>أو </a:t>
            </a:r>
            <a:r>
              <a:rPr lang="en-US" sz="3000" dirty="0">
                <a:solidFill>
                  <a:prstClr val="black"/>
                </a:solidFill>
                <a:latin typeface="Calibri"/>
                <a:cs typeface="Akhbar MT" pitchFamily="2" charset="-78"/>
              </a:rPr>
              <a:t>Linux</a:t>
            </a:r>
            <a:r>
              <a:rPr lang="ar-SA" sz="3000" dirty="0">
                <a:solidFill>
                  <a:prstClr val="black"/>
                </a:solidFill>
                <a:latin typeface="Calibri"/>
                <a:cs typeface="Akhbar MT" pitchFamily="2" charset="-78"/>
              </a:rPr>
              <a:t>أو </a:t>
            </a:r>
            <a:r>
              <a:rPr lang="en-US" sz="3000" dirty="0">
                <a:solidFill>
                  <a:prstClr val="black"/>
                </a:solidFill>
                <a:latin typeface="Calibri"/>
                <a:cs typeface="Akhbar MT" pitchFamily="2" charset="-78"/>
              </a:rPr>
              <a:t>BlackBerry</a:t>
            </a:r>
          </a:p>
        </p:txBody>
      </p:sp>
    </p:spTree>
    <p:extLst>
      <p:ext uri="{BB962C8B-B14F-4D97-AF65-F5344CB8AC3E}">
        <p14:creationId xmlns:p14="http://schemas.microsoft.com/office/powerpoint/2010/main" val="269534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1417860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الرئيسية</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688586127"/>
              </p:ext>
            </p:extLst>
          </p:nvPr>
        </p:nvGraphicFramePr>
        <p:xfrm>
          <a:off x="423082" y="2238233"/>
          <a:ext cx="11450472" cy="4299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205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50484552"/>
              </p:ext>
            </p:extLst>
          </p:nvPr>
        </p:nvGraphicFramePr>
        <p:xfrm>
          <a:off x="423082" y="2238233"/>
          <a:ext cx="11450472" cy="4299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26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endParaRPr lang="ar-SA" sz="2800" b="1" dirty="0">
              <a:solidFill>
                <a:schemeClr val="tx2"/>
              </a:solidFill>
            </a:endParaRPr>
          </a:p>
          <a:p>
            <a:pPr lvl="0"/>
            <a:r>
              <a:rPr lang="ar-SA" sz="2800" b="1" dirty="0">
                <a:solidFill>
                  <a:schemeClr val="tx2"/>
                </a:solidFill>
              </a:rPr>
              <a:t>وحدات الإدخال (</a:t>
            </a:r>
            <a:r>
              <a:rPr lang="en-US" sz="2800" b="1" dirty="0">
                <a:solidFill>
                  <a:schemeClr val="tx2"/>
                </a:solidFill>
              </a:rPr>
              <a:t>Input Units</a:t>
            </a:r>
            <a:r>
              <a:rPr lang="ar-SA" sz="2800" b="1" dirty="0">
                <a:solidFill>
                  <a:schemeClr val="tx2"/>
                </a:solidFill>
              </a:rPr>
              <a:t>):</a:t>
            </a:r>
          </a:p>
          <a:p>
            <a:pPr lvl="1"/>
            <a:r>
              <a:rPr lang="ar-SA" sz="2400" dirty="0"/>
              <a:t>هي الوظيفة الأولى من وظائف الحاسب تتمثل في استقبال البيانات، مثل:</a:t>
            </a:r>
          </a:p>
          <a:p>
            <a:endParaRPr lang="ar-SA" sz="2800" dirty="0"/>
          </a:p>
        </p:txBody>
      </p:sp>
    </p:spTree>
    <p:extLst>
      <p:ext uri="{BB962C8B-B14F-4D97-AF65-F5344CB8AC3E}">
        <p14:creationId xmlns:p14="http://schemas.microsoft.com/office/powerpoint/2010/main" val="376410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3063031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181" y="4979405"/>
            <a:ext cx="1645436" cy="901460"/>
          </a:xfrm>
          <a:prstGeom prst="rect">
            <a:avLst/>
          </a:prstGeom>
        </p:spPr>
      </p:pic>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r>
              <a:rPr lang="ar-SA" sz="2400" b="1" dirty="0">
                <a:solidFill>
                  <a:schemeClr val="tx2"/>
                </a:solidFill>
              </a:rPr>
              <a:t>أمثلة على وحدات الإدخال:</a:t>
            </a:r>
          </a:p>
          <a:p>
            <a:pPr marL="0" indent="0">
              <a:buNone/>
            </a:pPr>
            <a:endParaRPr lang="ar-SA" sz="2400" dirty="0"/>
          </a:p>
        </p:txBody>
      </p:sp>
      <p:grpSp>
        <p:nvGrpSpPr>
          <p:cNvPr id="12" name="مجموعة 11"/>
          <p:cNvGrpSpPr/>
          <p:nvPr/>
        </p:nvGrpSpPr>
        <p:grpSpPr>
          <a:xfrm>
            <a:off x="2994902" y="3126057"/>
            <a:ext cx="6265830" cy="1670793"/>
            <a:chOff x="2489064" y="3387590"/>
            <a:chExt cx="7056438" cy="1655763"/>
          </a:xfrm>
        </p:grpSpPr>
        <p:sp>
          <p:nvSpPr>
            <p:cNvPr id="5" name="Line 6"/>
            <p:cNvSpPr>
              <a:spLocks noChangeShapeType="1"/>
            </p:cNvSpPr>
            <p:nvPr/>
          </p:nvSpPr>
          <p:spPr bwMode="auto">
            <a:xfrm>
              <a:off x="6018077" y="3387590"/>
              <a:ext cx="0" cy="792163"/>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6" name="Line 7"/>
            <p:cNvSpPr>
              <a:spLocks noChangeShapeType="1"/>
            </p:cNvSpPr>
            <p:nvPr/>
          </p:nvSpPr>
          <p:spPr bwMode="auto">
            <a:xfrm>
              <a:off x="2489064" y="4179753"/>
              <a:ext cx="705643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 name="Line 8"/>
            <p:cNvSpPr>
              <a:spLocks noChangeShapeType="1"/>
            </p:cNvSpPr>
            <p:nvPr/>
          </p:nvSpPr>
          <p:spPr bwMode="auto">
            <a:xfrm>
              <a:off x="9545502" y="4179753"/>
              <a:ext cx="0" cy="863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8" name="Line 9"/>
            <p:cNvSpPr>
              <a:spLocks noChangeShapeType="1"/>
            </p:cNvSpPr>
            <p:nvPr/>
          </p:nvSpPr>
          <p:spPr bwMode="auto">
            <a:xfrm>
              <a:off x="8105639" y="4179753"/>
              <a:ext cx="0" cy="79216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9" name="Line 10"/>
            <p:cNvSpPr>
              <a:spLocks noChangeShapeType="1"/>
            </p:cNvSpPr>
            <p:nvPr/>
          </p:nvSpPr>
          <p:spPr bwMode="auto">
            <a:xfrm>
              <a:off x="6737214" y="4179753"/>
              <a:ext cx="0" cy="863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0" name="Line 11"/>
            <p:cNvSpPr>
              <a:spLocks noChangeShapeType="1"/>
            </p:cNvSpPr>
            <p:nvPr/>
          </p:nvSpPr>
          <p:spPr bwMode="auto">
            <a:xfrm>
              <a:off x="4721089" y="4179753"/>
              <a:ext cx="0" cy="863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1" name="Line 12"/>
            <p:cNvSpPr>
              <a:spLocks noChangeShapeType="1"/>
            </p:cNvSpPr>
            <p:nvPr/>
          </p:nvSpPr>
          <p:spPr bwMode="auto">
            <a:xfrm>
              <a:off x="2489064" y="4179753"/>
              <a:ext cx="0" cy="863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grpSp>
        <p:nvGrpSpPr>
          <p:cNvPr id="16" name="Group 14"/>
          <p:cNvGrpSpPr>
            <a:grpSpLocks/>
          </p:cNvGrpSpPr>
          <p:nvPr/>
        </p:nvGrpSpPr>
        <p:grpSpPr bwMode="auto">
          <a:xfrm>
            <a:off x="4376425" y="4979404"/>
            <a:ext cx="1216584" cy="1363013"/>
            <a:chOff x="576" y="1728"/>
            <a:chExt cx="1206" cy="1235"/>
          </a:xfrm>
        </p:grpSpPr>
        <p:pic>
          <p:nvPicPr>
            <p:cNvPr id="17" name="Picture 6" descr="sca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728"/>
              <a:ext cx="120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13"/>
            <p:cNvSpPr txBox="1">
              <a:spLocks noChangeArrowheads="1"/>
            </p:cNvSpPr>
            <p:nvPr/>
          </p:nvSpPr>
          <p:spPr bwMode="auto">
            <a:xfrm>
              <a:off x="691" y="2640"/>
              <a:ext cx="17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pic>
        <p:nvPicPr>
          <p:cNvPr id="31" name="صورة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292" y="4979404"/>
            <a:ext cx="1111800" cy="901460"/>
          </a:xfrm>
          <a:prstGeom prst="rect">
            <a:avLst/>
          </a:prstGeom>
        </p:spPr>
      </p:pic>
      <p:grpSp>
        <p:nvGrpSpPr>
          <p:cNvPr id="19" name="Group 16"/>
          <p:cNvGrpSpPr>
            <a:grpSpLocks/>
          </p:cNvGrpSpPr>
          <p:nvPr/>
        </p:nvGrpSpPr>
        <p:grpSpPr bwMode="auto">
          <a:xfrm>
            <a:off x="2596082" y="4834274"/>
            <a:ext cx="1435846" cy="1545591"/>
            <a:chOff x="576" y="2976"/>
            <a:chExt cx="1218" cy="1083"/>
          </a:xfrm>
        </p:grpSpPr>
        <p:pic>
          <p:nvPicPr>
            <p:cNvPr id="20" name="Picture 7" descr="bar code r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2976"/>
              <a:ext cx="121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 Box 15"/>
            <p:cNvSpPr txBox="1">
              <a:spLocks noChangeArrowheads="1"/>
            </p:cNvSpPr>
            <p:nvPr/>
          </p:nvSpPr>
          <p:spPr bwMode="auto">
            <a:xfrm>
              <a:off x="816" y="3793"/>
              <a:ext cx="16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grpSp>
        <p:nvGrpSpPr>
          <p:cNvPr id="22" name="Group 18"/>
          <p:cNvGrpSpPr>
            <a:grpSpLocks/>
          </p:cNvGrpSpPr>
          <p:nvPr/>
        </p:nvGrpSpPr>
        <p:grpSpPr bwMode="auto">
          <a:xfrm>
            <a:off x="6080259" y="4979404"/>
            <a:ext cx="1149493" cy="1597643"/>
            <a:chOff x="1968" y="2928"/>
            <a:chExt cx="1073" cy="1235"/>
          </a:xfrm>
        </p:grpSpPr>
        <p:pic>
          <p:nvPicPr>
            <p:cNvPr id="23" name="Picture 8" descr="joy st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928"/>
              <a:ext cx="843"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17"/>
            <p:cNvSpPr txBox="1">
              <a:spLocks noChangeArrowheads="1"/>
            </p:cNvSpPr>
            <p:nvPr/>
          </p:nvSpPr>
          <p:spPr bwMode="auto">
            <a:xfrm>
              <a:off x="1968" y="3888"/>
              <a:ext cx="107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grpSp>
    </p:spTree>
    <p:extLst>
      <p:ext uri="{BB962C8B-B14F-4D97-AF65-F5344CB8AC3E}">
        <p14:creationId xmlns:p14="http://schemas.microsoft.com/office/powerpoint/2010/main" val="114038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r>
              <a:rPr lang="ar-SA" sz="2800" b="1" dirty="0">
                <a:solidFill>
                  <a:schemeClr val="tx2"/>
                </a:solidFill>
              </a:rPr>
              <a:t>وحدة المعالجة المركزية </a:t>
            </a:r>
            <a:r>
              <a:rPr lang="en-US" sz="2800" b="1" dirty="0">
                <a:solidFill>
                  <a:schemeClr val="tx2"/>
                </a:solidFill>
              </a:rPr>
              <a:t>Central Processing Unit (CPU)</a:t>
            </a:r>
            <a:r>
              <a:rPr lang="ar-SA" sz="2800" b="1" dirty="0">
                <a:solidFill>
                  <a:schemeClr val="tx2"/>
                </a:solidFill>
              </a:rPr>
              <a:t>:</a:t>
            </a:r>
          </a:p>
          <a:p>
            <a:pPr lvl="1"/>
            <a:r>
              <a:rPr lang="ar-SA" sz="2600" dirty="0">
                <a:solidFill>
                  <a:schemeClr val="tx1"/>
                </a:solidFill>
              </a:rPr>
              <a:t>بعد إدخال البيانات يتم استقبالها وحفظها مؤقتا داخل الذاكرة  العشوائية (</a:t>
            </a:r>
            <a:r>
              <a:rPr lang="en-US" sz="2600" dirty="0">
                <a:solidFill>
                  <a:schemeClr val="tx1"/>
                </a:solidFill>
              </a:rPr>
              <a:t>RAM</a:t>
            </a:r>
            <a:r>
              <a:rPr lang="ar-SA" sz="2600" dirty="0">
                <a:solidFill>
                  <a:schemeClr val="tx1"/>
                </a:solidFill>
              </a:rPr>
              <a:t>).</a:t>
            </a:r>
          </a:p>
          <a:p>
            <a:pPr lvl="1"/>
            <a:r>
              <a:rPr lang="ar-SA" sz="2600" dirty="0">
                <a:solidFill>
                  <a:schemeClr val="tx1"/>
                </a:solidFill>
              </a:rPr>
              <a:t>تعتبر وحدة المعالجة المركزية من اهم وحدات الحاسب.</a:t>
            </a:r>
          </a:p>
          <a:p>
            <a:pPr lvl="2"/>
            <a:r>
              <a:rPr lang="ar-SA" sz="2400" dirty="0">
                <a:solidFill>
                  <a:schemeClr val="tx1"/>
                </a:solidFill>
              </a:rPr>
              <a:t>تنفذ ملايين العمليات الحسابية والمنطقية في أجزاء من الثانية.</a:t>
            </a:r>
          </a:p>
          <a:p>
            <a:pPr lvl="1"/>
            <a:r>
              <a:rPr lang="ar-SA" sz="2600" dirty="0">
                <a:solidFill>
                  <a:schemeClr val="tx1"/>
                </a:solidFill>
              </a:rPr>
              <a:t>تقاس سرعة المعالج فنيا </a:t>
            </a:r>
            <a:r>
              <a:rPr lang="ar-SA" sz="2600">
                <a:solidFill>
                  <a:schemeClr val="tx1"/>
                </a:solidFill>
              </a:rPr>
              <a:t>بوحدة الهيرتز.</a:t>
            </a:r>
          </a:p>
          <a:p>
            <a:pPr lvl="1"/>
            <a:endParaRPr lang="en-US" sz="2600" dirty="0">
              <a:solidFill>
                <a:schemeClr val="tx1"/>
              </a:solidFill>
            </a:endParaRPr>
          </a:p>
        </p:txBody>
      </p:sp>
    </p:spTree>
    <p:extLst>
      <p:ext uri="{BB962C8B-B14F-4D97-AF65-F5344CB8AC3E}">
        <p14:creationId xmlns:p14="http://schemas.microsoft.com/office/powerpoint/2010/main" val="63989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وحدة المعالجة المركزية </a:t>
            </a:r>
            <a:r>
              <a:rPr lang="en-US" dirty="0"/>
              <a:t>Central Processing Unit (CPU)</a:t>
            </a:r>
            <a:r>
              <a:rPr lang="ar-SA" dirty="0"/>
              <a:t>:</a:t>
            </a:r>
            <a:endParaRPr lang="en-US" dirty="0"/>
          </a:p>
        </p:txBody>
      </p:sp>
      <p:grpSp>
        <p:nvGrpSpPr>
          <p:cNvPr id="5" name="Organization Chart 5"/>
          <p:cNvGrpSpPr>
            <a:grpSpLocks noChangeAspect="1"/>
          </p:cNvGrpSpPr>
          <p:nvPr/>
        </p:nvGrpSpPr>
        <p:grpSpPr bwMode="auto">
          <a:xfrm>
            <a:off x="2270426" y="2297293"/>
            <a:ext cx="7645940" cy="2047177"/>
            <a:chOff x="288" y="816"/>
            <a:chExt cx="5184" cy="1388"/>
          </a:xfrm>
        </p:grpSpPr>
        <p:graphicFrame>
          <p:nvGraphicFramePr>
            <p:cNvPr id="7" name="رسم تخطيطي 6"/>
            <p:cNvGraphicFramePr/>
            <p:nvPr>
              <p:extLst>
                <p:ext uri="{D42A27DB-BD31-4B8C-83A1-F6EECF244321}">
                  <p14:modId xmlns:p14="http://schemas.microsoft.com/office/powerpoint/2010/main" val="1284987505"/>
                </p:ext>
              </p:extLst>
            </p:nvPr>
          </p:nvGraphicFramePr>
          <p:xfrm>
            <a:off x="288" y="816"/>
            <a:ext cx="5184" cy="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icture 11" descr="memorymodule">
              <a:hlinkClick r:id="rId8"/>
            </p:cNvPr>
            <p:cNvSpPr>
              <a:spLocks noChangeAspect="1" noChangeArrowheads="1"/>
            </p:cNvSpPr>
            <p:nvPr/>
          </p:nvSpPr>
          <p:spPr bwMode="auto">
            <a:xfrm>
              <a:off x="4468" y="845"/>
              <a:ext cx="817"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grpSp>
      <p:sp>
        <p:nvSpPr>
          <p:cNvPr id="8" name="Text Box 14"/>
          <p:cNvSpPr txBox="1">
            <a:spLocks noChangeArrowheads="1"/>
          </p:cNvSpPr>
          <p:nvPr/>
        </p:nvSpPr>
        <p:spPr bwMode="auto">
          <a:xfrm>
            <a:off x="6056331" y="4404941"/>
            <a:ext cx="4758448"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7338" indent="-287338">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ذاكرة الوصول العشوائي</a:t>
            </a:r>
          </a:p>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تفقد محتوياتها بمجرد إيقاف تشغيل الجهاز</a:t>
            </a:r>
          </a:p>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تستخدم للاحتفاظ المؤقت بالبيانات أثناء العمل على الجهاز و الملفات القابلة للتغير أو الكتابة عليها.</a:t>
            </a:r>
          </a:p>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هي ذاكرة للمستخدم يمكنه التعامل معها و تعديل بياناتها.</a:t>
            </a:r>
          </a:p>
        </p:txBody>
      </p:sp>
      <p:sp>
        <p:nvSpPr>
          <p:cNvPr id="9" name="Text Box 16"/>
          <p:cNvSpPr txBox="1">
            <a:spLocks noChangeArrowheads="1"/>
          </p:cNvSpPr>
          <p:nvPr/>
        </p:nvSpPr>
        <p:spPr bwMode="auto">
          <a:xfrm>
            <a:off x="554477" y="4272677"/>
            <a:ext cx="524482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5425" indent="-225425">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ذاكرة القراءة فقط</a:t>
            </a:r>
          </a:p>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لا تفقد محتوياتها عند إيقاف تشغيل الجهاز</a:t>
            </a:r>
          </a:p>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تحتفظ بالبيانات الأساسية التي يحتاجها الجهاز لبدء التشغيل و الغير قابلة للتغيير مثل (معلومات وحدات الإدخال  و الإخراج المتصلة بالجهاز وملفات نظام التشغيل.</a:t>
            </a:r>
          </a:p>
          <a:p>
            <a:pPr algn="r" rtl="1" eaLnBrk="1" hangingPunct="1">
              <a:spcBef>
                <a:spcPct val="0"/>
              </a:spcBef>
              <a:buClr>
                <a:srgbClr val="7B1717"/>
              </a:buClr>
              <a:buFontTx/>
              <a:buAutoNum type="arabicPeriod"/>
            </a:pPr>
            <a:r>
              <a:rPr lang="ar-SA" sz="2800" dirty="0">
                <a:latin typeface="Arabic Typesetting" panose="03020402040406030203" pitchFamily="66" charset="-78"/>
                <a:cs typeface="Arabic Typesetting" panose="03020402040406030203" pitchFamily="66" charset="-78"/>
              </a:rPr>
              <a:t>لا يمكن تعديل بياناتها إلا من قبل مبرمجين متخصصين.</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31731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endParaRPr lang="ar-SA" sz="2800" b="1" dirty="0">
              <a:solidFill>
                <a:schemeClr val="tx2"/>
              </a:solidFill>
            </a:endParaRPr>
          </a:p>
          <a:p>
            <a:pPr lvl="0"/>
            <a:r>
              <a:rPr lang="ar-SA" sz="2800" b="1" dirty="0">
                <a:solidFill>
                  <a:schemeClr val="tx2"/>
                </a:solidFill>
              </a:rPr>
              <a:t>وحدات الإخراج (</a:t>
            </a:r>
            <a:r>
              <a:rPr lang="en-US" sz="2800" b="1" dirty="0">
                <a:solidFill>
                  <a:schemeClr val="tx2"/>
                </a:solidFill>
              </a:rPr>
              <a:t>Output Units</a:t>
            </a:r>
            <a:r>
              <a:rPr lang="ar-SA" sz="2800" b="1" dirty="0">
                <a:solidFill>
                  <a:schemeClr val="tx2"/>
                </a:solidFill>
              </a:rPr>
              <a:t>):</a:t>
            </a:r>
          </a:p>
          <a:p>
            <a:pPr lvl="1"/>
            <a:r>
              <a:rPr lang="ar-SA" sz="2400" dirty="0"/>
              <a:t>تعمل على إظهار المعلومات ونتائج عملية المعالجة المختلفة (مثل: شهادة المتدربين).</a:t>
            </a:r>
          </a:p>
        </p:txBody>
      </p:sp>
    </p:spTree>
    <p:extLst>
      <p:ext uri="{BB962C8B-B14F-4D97-AF65-F5344CB8AC3E}">
        <p14:creationId xmlns:p14="http://schemas.microsoft.com/office/powerpoint/2010/main" val="1715470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r>
              <a:rPr lang="ar-SA" sz="2400" b="1" dirty="0">
                <a:solidFill>
                  <a:schemeClr val="tx2"/>
                </a:solidFill>
              </a:rPr>
              <a:t>أمثلة على وحدات الإخراج:</a:t>
            </a:r>
          </a:p>
          <a:p>
            <a:pPr marL="0" indent="0">
              <a:buNone/>
            </a:pPr>
            <a:endParaRPr lang="ar-SA" sz="2400" dirty="0"/>
          </a:p>
        </p:txBody>
      </p:sp>
      <p:sp>
        <p:nvSpPr>
          <p:cNvPr id="5" name="Line 6"/>
          <p:cNvSpPr>
            <a:spLocks noChangeShapeType="1"/>
          </p:cNvSpPr>
          <p:nvPr/>
        </p:nvSpPr>
        <p:spPr bwMode="auto">
          <a:xfrm>
            <a:off x="6021518" y="3207419"/>
            <a:ext cx="0" cy="79935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6" name="Line 7"/>
          <p:cNvSpPr>
            <a:spLocks noChangeShapeType="1"/>
          </p:cNvSpPr>
          <p:nvPr/>
        </p:nvSpPr>
        <p:spPr bwMode="auto">
          <a:xfrm>
            <a:off x="2887898" y="4006773"/>
            <a:ext cx="626583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7" name="Line 8"/>
          <p:cNvSpPr>
            <a:spLocks noChangeShapeType="1"/>
          </p:cNvSpPr>
          <p:nvPr/>
        </p:nvSpPr>
        <p:spPr bwMode="auto">
          <a:xfrm>
            <a:off x="9153728" y="4006773"/>
            <a:ext cx="0" cy="87143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9" name="Line 10"/>
          <p:cNvSpPr>
            <a:spLocks noChangeShapeType="1"/>
          </p:cNvSpPr>
          <p:nvPr/>
        </p:nvSpPr>
        <p:spPr bwMode="auto">
          <a:xfrm>
            <a:off x="6021518" y="4006773"/>
            <a:ext cx="0" cy="87143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1" name="Line 12"/>
          <p:cNvSpPr>
            <a:spLocks noChangeShapeType="1"/>
          </p:cNvSpPr>
          <p:nvPr/>
        </p:nvSpPr>
        <p:spPr bwMode="auto">
          <a:xfrm>
            <a:off x="2887898" y="4006773"/>
            <a:ext cx="0" cy="871439"/>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pic>
        <p:nvPicPr>
          <p:cNvPr id="15" name="صورة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295" y="4878212"/>
            <a:ext cx="1269645" cy="1240549"/>
          </a:xfrm>
          <a:prstGeom prst="rect">
            <a:avLst/>
          </a:prstGeom>
        </p:spPr>
      </p:pic>
      <p:pic>
        <p:nvPicPr>
          <p:cNvPr id="28" name="صورة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631" y="4902398"/>
            <a:ext cx="1216363" cy="1216363"/>
          </a:xfrm>
          <a:prstGeom prst="rect">
            <a:avLst/>
          </a:prstGeom>
        </p:spPr>
      </p:pic>
      <p:sp>
        <p:nvSpPr>
          <p:cNvPr id="29" name="AutoShape 6" descr="نتيجة بحث الصور عن الطابعة"/>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30" name="صورة 29"/>
          <p:cNvPicPr>
            <a:picLocks noChangeAspect="1"/>
          </p:cNvPicPr>
          <p:nvPr/>
        </p:nvPicPr>
        <p:blipFill rotWithShape="1">
          <a:blip r:embed="rId5">
            <a:extLst>
              <a:ext uri="{28A0092B-C50C-407E-A947-70E740481C1C}">
                <a14:useLocalDpi xmlns:a14="http://schemas.microsoft.com/office/drawing/2010/main" val="0"/>
              </a:ext>
            </a:extLst>
          </a:blip>
          <a:srcRect b="5377"/>
          <a:stretch/>
        </p:blipFill>
        <p:spPr>
          <a:xfrm>
            <a:off x="2299334" y="5026559"/>
            <a:ext cx="1177128" cy="844893"/>
          </a:xfrm>
          <a:prstGeom prst="rect">
            <a:avLst/>
          </a:prstGeom>
        </p:spPr>
      </p:pic>
    </p:spTree>
    <p:extLst>
      <p:ext uri="{BB962C8B-B14F-4D97-AF65-F5344CB8AC3E}">
        <p14:creationId xmlns:p14="http://schemas.microsoft.com/office/powerpoint/2010/main" val="275745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endParaRPr lang="ar-SA" sz="2800" b="1" dirty="0">
              <a:solidFill>
                <a:schemeClr val="tx2"/>
              </a:solidFill>
            </a:endParaRPr>
          </a:p>
          <a:p>
            <a:pPr lvl="0"/>
            <a:r>
              <a:rPr lang="ar-SA" sz="2800" b="1" dirty="0">
                <a:solidFill>
                  <a:schemeClr val="tx2"/>
                </a:solidFill>
              </a:rPr>
              <a:t>وحدات التخزين الثانوية (</a:t>
            </a:r>
            <a:r>
              <a:rPr lang="en-US" sz="2800" b="1" dirty="0">
                <a:solidFill>
                  <a:schemeClr val="tx2"/>
                </a:solidFill>
              </a:rPr>
              <a:t>Storage Devices</a:t>
            </a:r>
            <a:r>
              <a:rPr lang="ar-SA" sz="2800" b="1" dirty="0">
                <a:solidFill>
                  <a:schemeClr val="tx2"/>
                </a:solidFill>
              </a:rPr>
              <a:t>):</a:t>
            </a:r>
          </a:p>
          <a:p>
            <a:pPr lvl="1"/>
            <a:r>
              <a:rPr lang="ar-SA" sz="2400" dirty="0"/>
              <a:t>تعتبر من دعائم وحدات الحاسب المختلفة.</a:t>
            </a:r>
          </a:p>
          <a:p>
            <a:pPr lvl="1"/>
            <a:endParaRPr lang="ar-SA" sz="2400" dirty="0"/>
          </a:p>
        </p:txBody>
      </p:sp>
    </p:spTree>
    <p:extLst>
      <p:ext uri="{BB962C8B-B14F-4D97-AF65-F5344CB8AC3E}">
        <p14:creationId xmlns:p14="http://schemas.microsoft.com/office/powerpoint/2010/main" val="302678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المادية</a:t>
            </a:r>
          </a:p>
        </p:txBody>
      </p:sp>
      <p:sp>
        <p:nvSpPr>
          <p:cNvPr id="3" name="عنصر نائب للمحتوى 2"/>
          <p:cNvSpPr>
            <a:spLocks noGrp="1"/>
          </p:cNvSpPr>
          <p:nvPr>
            <p:ph idx="1"/>
          </p:nvPr>
        </p:nvSpPr>
        <p:spPr/>
        <p:txBody>
          <a:bodyPr>
            <a:normAutofit/>
          </a:bodyPr>
          <a:lstStyle/>
          <a:p>
            <a:pPr lvl="0"/>
            <a:r>
              <a:rPr lang="ar-SA" sz="2400" b="1" dirty="0">
                <a:solidFill>
                  <a:schemeClr val="tx2"/>
                </a:solidFill>
              </a:rPr>
              <a:t>وحدات التخزين الثانوية (</a:t>
            </a:r>
            <a:r>
              <a:rPr lang="en-US" sz="2400" b="1" dirty="0">
                <a:solidFill>
                  <a:schemeClr val="tx2"/>
                </a:solidFill>
              </a:rPr>
              <a:t>Storage Devices):</a:t>
            </a:r>
          </a:p>
          <a:p>
            <a:pPr marL="0" indent="0">
              <a:buNone/>
            </a:pPr>
            <a:endParaRPr lang="ar-SA" sz="2400" dirty="0"/>
          </a:p>
        </p:txBody>
      </p:sp>
      <p:sp>
        <p:nvSpPr>
          <p:cNvPr id="29" name="AutoShape 6" descr="نتيجة بحث الصور عن الطابعة"/>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3" name="AutoShape 4"/>
          <p:cNvSpPr>
            <a:spLocks/>
          </p:cNvSpPr>
          <p:nvPr/>
        </p:nvSpPr>
        <p:spPr bwMode="auto">
          <a:xfrm rot="16200000">
            <a:off x="5642296" y="1369557"/>
            <a:ext cx="612775" cy="4249737"/>
          </a:xfrm>
          <a:prstGeom prst="rightBrace">
            <a:avLst>
              <a:gd name="adj1" fmla="val 97093"/>
              <a:gd name="adj2" fmla="val 50000"/>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rtl="1" eaLnBrk="1" hangingPunct="1">
              <a:spcBef>
                <a:spcPct val="0"/>
              </a:spcBef>
              <a:buFontTx/>
              <a:buNone/>
            </a:pPr>
            <a:endParaRPr lang="ar-SA" sz="2400" b="1"/>
          </a:p>
        </p:txBody>
      </p:sp>
      <p:sp>
        <p:nvSpPr>
          <p:cNvPr id="14" name="Rectangle 5"/>
          <p:cNvSpPr>
            <a:spLocks noChangeArrowheads="1"/>
          </p:cNvSpPr>
          <p:nvPr/>
        </p:nvSpPr>
        <p:spPr bwMode="auto">
          <a:xfrm>
            <a:off x="6467812" y="4016713"/>
            <a:ext cx="357501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rtl="1" eaLnBrk="1" hangingPunct="1">
              <a:spcBef>
                <a:spcPct val="0"/>
              </a:spcBef>
              <a:buFontTx/>
              <a:buNone/>
            </a:pPr>
            <a:r>
              <a:rPr lang="ar-SA" sz="2400" b="1" dirty="0"/>
              <a:t>وحدات تخزين داخلية</a:t>
            </a:r>
          </a:p>
          <a:p>
            <a:pPr algn="ctr" rtl="1" eaLnBrk="1" hangingPunct="1">
              <a:spcBef>
                <a:spcPct val="0"/>
              </a:spcBef>
              <a:buFontTx/>
              <a:buNone/>
            </a:pPr>
            <a:r>
              <a:rPr lang="ar-SA" sz="2400" dirty="0"/>
              <a:t>(الأقراص الصلبة </a:t>
            </a:r>
            <a:r>
              <a:rPr lang="en-US" sz="2400" dirty="0"/>
              <a:t>(Hard Disks</a:t>
            </a:r>
            <a:endParaRPr lang="ar-SA" sz="2400" dirty="0"/>
          </a:p>
          <a:p>
            <a:pPr algn="ctr" rtl="1" eaLnBrk="1" hangingPunct="1">
              <a:spcBef>
                <a:spcPct val="0"/>
              </a:spcBef>
              <a:buFontTx/>
              <a:buNone/>
            </a:pPr>
            <a:endParaRPr lang="en-US" sz="2000" dirty="0"/>
          </a:p>
        </p:txBody>
      </p:sp>
      <p:sp>
        <p:nvSpPr>
          <p:cNvPr id="16" name="Rectangle 6"/>
          <p:cNvSpPr>
            <a:spLocks noChangeArrowheads="1"/>
          </p:cNvSpPr>
          <p:nvPr/>
        </p:nvSpPr>
        <p:spPr bwMode="auto">
          <a:xfrm>
            <a:off x="1879622" y="4088151"/>
            <a:ext cx="364074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rtl="1" eaLnBrk="1" hangingPunct="1">
              <a:spcBef>
                <a:spcPct val="0"/>
              </a:spcBef>
              <a:buFontTx/>
              <a:buNone/>
            </a:pPr>
            <a:r>
              <a:rPr lang="ar-SA" sz="2400" b="1" dirty="0"/>
              <a:t>وحدات تخزين خارجية</a:t>
            </a:r>
          </a:p>
          <a:p>
            <a:pPr algn="ctr" rtl="1" eaLnBrk="1" hangingPunct="1">
              <a:spcBef>
                <a:spcPct val="0"/>
              </a:spcBef>
              <a:buFontTx/>
              <a:buNone/>
            </a:pPr>
            <a:r>
              <a:rPr lang="ar-SA" sz="2400" dirty="0"/>
              <a:t>(القرص المرن، الأقراص الضوئية،</a:t>
            </a:r>
          </a:p>
          <a:p>
            <a:pPr algn="ctr" rtl="1" eaLnBrk="1" hangingPunct="1">
              <a:spcBef>
                <a:spcPct val="0"/>
              </a:spcBef>
              <a:buFontTx/>
              <a:buNone/>
            </a:pPr>
            <a:r>
              <a:rPr lang="ar-SA" sz="2400" dirty="0"/>
              <a:t>القرص الصلب الخارجي)</a:t>
            </a:r>
          </a:p>
          <a:p>
            <a:pPr algn="ctr" rtl="1" eaLnBrk="1" hangingPunct="1">
              <a:spcBef>
                <a:spcPct val="0"/>
              </a:spcBef>
              <a:buFontTx/>
              <a:buNone/>
            </a:pPr>
            <a:endParaRPr lang="en-US" sz="2000" dirty="0"/>
          </a:p>
        </p:txBody>
      </p:sp>
      <p:pic>
        <p:nvPicPr>
          <p:cNvPr id="17" name="Picture 7" descr="250px-Floppy_disk_drive_top_(cover_remov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386" y="5096214"/>
            <a:ext cx="2065203" cy="169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05K9276_gro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466" y="5371306"/>
            <a:ext cx="152241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disk-c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1884" y="5442744"/>
            <a:ext cx="12382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55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828675"/>
            <a:ext cx="6934200" cy="5200650"/>
          </a:xfrm>
          <a:prstGeom prst="rect">
            <a:avLst/>
          </a:prstGeom>
        </p:spPr>
      </p:pic>
    </p:spTree>
    <p:extLst>
      <p:ext uri="{BB962C8B-B14F-4D97-AF65-F5344CB8AC3E}">
        <p14:creationId xmlns:p14="http://schemas.microsoft.com/office/powerpoint/2010/main" val="2759453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828675"/>
            <a:ext cx="6934200" cy="5200650"/>
          </a:xfrm>
          <a:prstGeom prst="rect">
            <a:avLst/>
          </a:prstGeom>
        </p:spPr>
      </p:pic>
    </p:spTree>
    <p:extLst>
      <p:ext uri="{BB962C8B-B14F-4D97-AF65-F5344CB8AC3E}">
        <p14:creationId xmlns:p14="http://schemas.microsoft.com/office/powerpoint/2010/main" val="2732617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البرمجية</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26662112"/>
              </p:ext>
            </p:extLst>
          </p:nvPr>
        </p:nvGraphicFramePr>
        <p:xfrm>
          <a:off x="423083" y="2480553"/>
          <a:ext cx="11396024" cy="405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80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تعريف الحاسب الآلي:</a:t>
            </a:r>
          </a:p>
        </p:txBody>
      </p:sp>
      <p:sp>
        <p:nvSpPr>
          <p:cNvPr id="3" name="عنصر نائب للمحتوى 2"/>
          <p:cNvSpPr>
            <a:spLocks noGrp="1"/>
          </p:cNvSpPr>
          <p:nvPr>
            <p:ph idx="1"/>
          </p:nvPr>
        </p:nvSpPr>
        <p:spPr/>
        <p:txBody>
          <a:bodyPr/>
          <a:lstStyle/>
          <a:p>
            <a:r>
              <a:rPr lang="ar-SA" sz="2800" dirty="0">
                <a:solidFill>
                  <a:schemeClr val="accent5">
                    <a:lumMod val="50000"/>
                  </a:schemeClr>
                </a:solidFill>
              </a:rPr>
              <a:t>هو جهاز إلكتروني يعمل طبقا لتعليمات محدده سلفا ويمكنه استقبال البيانات وتخزينها والقيام بمعالجتها بدون تدخل الانسان ثم استخراج النتائج المطلوبة.</a:t>
            </a:r>
          </a:p>
          <a:p>
            <a:pPr lvl="1"/>
            <a:endParaRPr lang="ar-SA" dirty="0"/>
          </a:p>
          <a:p>
            <a:endParaRPr lang="ar-SA" dirty="0"/>
          </a:p>
        </p:txBody>
      </p:sp>
    </p:spTree>
    <p:extLst>
      <p:ext uri="{BB962C8B-B14F-4D97-AF65-F5344CB8AC3E}">
        <p14:creationId xmlns:p14="http://schemas.microsoft.com/office/powerpoint/2010/main" val="753479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البرمجية</a:t>
            </a:r>
          </a:p>
        </p:txBody>
      </p:sp>
      <p:sp>
        <p:nvSpPr>
          <p:cNvPr id="3" name="عنصر نائب للمحتوى 2"/>
          <p:cNvSpPr>
            <a:spLocks noGrp="1"/>
          </p:cNvSpPr>
          <p:nvPr>
            <p:ph idx="1"/>
          </p:nvPr>
        </p:nvSpPr>
        <p:spPr>
          <a:xfrm>
            <a:off x="1154955" y="2377440"/>
            <a:ext cx="8761412" cy="4236720"/>
          </a:xfrm>
        </p:spPr>
        <p:txBody>
          <a:bodyPr>
            <a:normAutofit fontScale="92500" lnSpcReduction="20000"/>
          </a:bodyPr>
          <a:lstStyle/>
          <a:p>
            <a:pPr lvl="0"/>
            <a:endParaRPr lang="ar-SA" sz="2800" b="1" dirty="0">
              <a:solidFill>
                <a:schemeClr val="tx2"/>
              </a:solidFill>
            </a:endParaRPr>
          </a:p>
          <a:p>
            <a:pPr lvl="0"/>
            <a:r>
              <a:rPr lang="ar-SA" sz="2800" b="1" dirty="0">
                <a:solidFill>
                  <a:schemeClr val="tx2"/>
                </a:solidFill>
              </a:rPr>
              <a:t>نظم التشغيل (</a:t>
            </a:r>
            <a:r>
              <a:rPr lang="en-US" sz="2800" b="1" dirty="0">
                <a:solidFill>
                  <a:schemeClr val="tx2"/>
                </a:solidFill>
              </a:rPr>
              <a:t>Operating System</a:t>
            </a:r>
            <a:r>
              <a:rPr lang="ar-SA" sz="2800" b="1" dirty="0">
                <a:solidFill>
                  <a:schemeClr val="tx2"/>
                </a:solidFill>
              </a:rPr>
              <a:t>):</a:t>
            </a:r>
            <a:endParaRPr lang="en-US" sz="2800" b="1" dirty="0">
              <a:solidFill>
                <a:schemeClr val="tx2"/>
              </a:solidFill>
            </a:endParaRPr>
          </a:p>
          <a:p>
            <a:pPr lvl="1">
              <a:lnSpc>
                <a:spcPct val="150000"/>
              </a:lnSpc>
            </a:pPr>
            <a:r>
              <a:rPr lang="ar-SA" sz="2400" dirty="0"/>
              <a:t>عبارة عن مجموعة من البرامج والتعليمات التي تتحكم وتنظم طريقة عمل الحاسب ووحداته المختلفة</a:t>
            </a:r>
          </a:p>
          <a:p>
            <a:pPr lvl="1">
              <a:lnSpc>
                <a:spcPct val="150000"/>
              </a:lnSpc>
            </a:pPr>
            <a:r>
              <a:rPr lang="ar-SA" sz="2400" dirty="0"/>
              <a:t>قد تكون مخزنة على الحاسب الآلي ومسجلة على شريحة من نوع (ذاكرة قراءة فقط) وقد تكون محفوظة على القرص الصلب.</a:t>
            </a:r>
          </a:p>
          <a:p>
            <a:pPr lvl="1">
              <a:lnSpc>
                <a:spcPct val="150000"/>
              </a:lnSpc>
            </a:pPr>
            <a:r>
              <a:rPr lang="ar-SA" sz="2400" dirty="0"/>
              <a:t>التحكم بسير البيانات والأوامر بين البرامج التطبيقية وأجزاء الحاسب الآلي.</a:t>
            </a:r>
          </a:p>
          <a:p>
            <a:pPr lvl="1">
              <a:lnSpc>
                <a:spcPct val="150000"/>
              </a:lnSpc>
            </a:pPr>
            <a:r>
              <a:rPr lang="ar-SA" sz="2400" dirty="0"/>
              <a:t>وسيط بين المستخدم والحاسب الآلي.</a:t>
            </a:r>
          </a:p>
          <a:p>
            <a:pPr lvl="1">
              <a:lnSpc>
                <a:spcPct val="150000"/>
              </a:lnSpc>
            </a:pPr>
            <a:endParaRPr lang="ar-SA" sz="2400" dirty="0"/>
          </a:p>
          <a:p>
            <a:pPr lvl="1"/>
            <a:endParaRPr lang="ar-SA" sz="2400" dirty="0"/>
          </a:p>
          <a:p>
            <a:pPr lvl="1"/>
            <a:endParaRPr lang="ar-SA" sz="2400" dirty="0"/>
          </a:p>
          <a:p>
            <a:endParaRPr lang="ar-SA" sz="2800" dirty="0"/>
          </a:p>
          <a:p>
            <a:endParaRPr lang="ar-SA" dirty="0"/>
          </a:p>
        </p:txBody>
      </p:sp>
    </p:spTree>
    <p:extLst>
      <p:ext uri="{BB962C8B-B14F-4D97-AF65-F5344CB8AC3E}">
        <p14:creationId xmlns:p14="http://schemas.microsoft.com/office/powerpoint/2010/main" val="607214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نظم التشغيل (</a:t>
            </a:r>
            <a:r>
              <a:rPr lang="en-US" dirty="0"/>
              <a:t>Operating System</a:t>
            </a:r>
            <a:r>
              <a:rPr lang="ar-SA" dirty="0"/>
              <a:t>):</a:t>
            </a:r>
            <a:endParaRPr lang="en-US" dirty="0"/>
          </a:p>
        </p:txBody>
      </p:sp>
      <p:sp>
        <p:nvSpPr>
          <p:cNvPr id="3" name="عنصر نائب للمحتوى 2"/>
          <p:cNvSpPr>
            <a:spLocks noGrp="1"/>
          </p:cNvSpPr>
          <p:nvPr>
            <p:ph idx="1"/>
          </p:nvPr>
        </p:nvSpPr>
        <p:spPr/>
        <p:txBody>
          <a:bodyPr>
            <a:normAutofit fontScale="85000" lnSpcReduction="20000"/>
          </a:bodyPr>
          <a:lstStyle/>
          <a:p>
            <a:pPr lvl="0"/>
            <a:endParaRPr lang="ar-SA" sz="2800" b="1" dirty="0">
              <a:solidFill>
                <a:schemeClr val="tx2"/>
              </a:solidFill>
            </a:endParaRPr>
          </a:p>
          <a:p>
            <a:pPr lvl="0"/>
            <a:r>
              <a:rPr lang="ar-SA" sz="2800" b="1" dirty="0">
                <a:solidFill>
                  <a:schemeClr val="tx2"/>
                </a:solidFill>
              </a:rPr>
              <a:t>وظائف نظم التشغيل:</a:t>
            </a:r>
          </a:p>
          <a:p>
            <a:pPr lvl="1"/>
            <a:r>
              <a:rPr lang="ar-SA" sz="2600" dirty="0">
                <a:solidFill>
                  <a:schemeClr val="tx1"/>
                </a:solidFill>
              </a:rPr>
              <a:t>استدعاء البرامج المراد تنفيذها من وحدة التخزين إلى الذاكرة الرئيسية ووضعها موضع التنفيذ.</a:t>
            </a:r>
          </a:p>
          <a:p>
            <a:pPr lvl="1"/>
            <a:r>
              <a:rPr lang="ar-SA" sz="2600" dirty="0">
                <a:solidFill>
                  <a:schemeClr val="tx1"/>
                </a:solidFill>
              </a:rPr>
              <a:t>مراقبة تنفيذ وظائف الإدخال والإخراج للبرامج المتعددة أثناء تنفيذها.</a:t>
            </a:r>
          </a:p>
          <a:p>
            <a:pPr lvl="1"/>
            <a:r>
              <a:rPr lang="ar-SA" sz="2600" dirty="0">
                <a:solidFill>
                  <a:schemeClr val="tx1"/>
                </a:solidFill>
              </a:rPr>
              <a:t>نقل الرسائل المتبادلة بين المشغل والبرامج المنفذة وبين بعضها.</a:t>
            </a:r>
          </a:p>
          <a:p>
            <a:pPr lvl="1"/>
            <a:r>
              <a:rPr lang="ar-SA" sz="2600" dirty="0">
                <a:solidFill>
                  <a:schemeClr val="tx1"/>
                </a:solidFill>
              </a:rPr>
              <a:t>المحافظة لكل برنامج على حقه في استخدام الوحدات والمساحة من الذاكرة المخصصة له.</a:t>
            </a:r>
          </a:p>
          <a:p>
            <a:pPr lvl="1"/>
            <a:r>
              <a:rPr lang="ar-SA" sz="2600" dirty="0">
                <a:solidFill>
                  <a:schemeClr val="tx1"/>
                </a:solidFill>
              </a:rPr>
              <a:t>التحكم في عملية التخزين والنسخ على الأقراص الممغنطة وترجمة أوامر التشغيل والبرامج.</a:t>
            </a:r>
          </a:p>
          <a:p>
            <a:pPr lvl="1"/>
            <a:endParaRPr lang="en-US" sz="2600" dirty="0">
              <a:solidFill>
                <a:schemeClr val="tx1"/>
              </a:solidFill>
            </a:endParaRPr>
          </a:p>
          <a:p>
            <a:pPr lvl="1"/>
            <a:endParaRPr lang="ar-SA" sz="2400" dirty="0"/>
          </a:p>
          <a:p>
            <a:endParaRPr lang="ar-SA" sz="2800" dirty="0"/>
          </a:p>
          <a:p>
            <a:endParaRPr lang="ar-SA" dirty="0"/>
          </a:p>
        </p:txBody>
      </p:sp>
    </p:spTree>
    <p:extLst>
      <p:ext uri="{BB962C8B-B14F-4D97-AF65-F5344CB8AC3E}">
        <p14:creationId xmlns:p14="http://schemas.microsoft.com/office/powerpoint/2010/main" val="1177777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نظم التشغيل (</a:t>
            </a:r>
            <a:r>
              <a:rPr lang="en-US" dirty="0"/>
              <a:t>Operating System</a:t>
            </a:r>
            <a:r>
              <a:rPr lang="ar-SA" dirty="0"/>
              <a:t>):</a:t>
            </a:r>
            <a:endParaRPr lang="en-US" dirty="0"/>
          </a:p>
        </p:txBody>
      </p:sp>
      <p:sp>
        <p:nvSpPr>
          <p:cNvPr id="3" name="عنصر نائب للمحتوى 2"/>
          <p:cNvSpPr>
            <a:spLocks noGrp="1"/>
          </p:cNvSpPr>
          <p:nvPr>
            <p:ph idx="1"/>
          </p:nvPr>
        </p:nvSpPr>
        <p:spPr/>
        <p:txBody>
          <a:bodyPr/>
          <a:lstStyle/>
          <a:p>
            <a:pPr lvl="0"/>
            <a:endParaRPr lang="ar-SA" sz="2800" b="1" dirty="0">
              <a:solidFill>
                <a:schemeClr val="tx2"/>
              </a:solidFill>
            </a:endParaRPr>
          </a:p>
          <a:p>
            <a:pPr lvl="0"/>
            <a:r>
              <a:rPr lang="ar-SA" sz="2800" b="1" dirty="0">
                <a:solidFill>
                  <a:schemeClr val="tx2"/>
                </a:solidFill>
              </a:rPr>
              <a:t>أنظمة التشغيل المشهورة:</a:t>
            </a:r>
          </a:p>
          <a:p>
            <a:pPr lvl="1"/>
            <a:r>
              <a:rPr lang="ar-SA" sz="2600" dirty="0">
                <a:solidFill>
                  <a:schemeClr val="tx1"/>
                </a:solidFill>
              </a:rPr>
              <a:t>نظام التشغيل (</a:t>
            </a:r>
            <a:r>
              <a:rPr lang="en-US" sz="2600" dirty="0">
                <a:solidFill>
                  <a:schemeClr val="tx1"/>
                </a:solidFill>
              </a:rPr>
              <a:t>MS-DOS</a:t>
            </a:r>
            <a:r>
              <a:rPr lang="ar-SA" sz="2600" dirty="0">
                <a:solidFill>
                  <a:schemeClr val="tx1"/>
                </a:solidFill>
              </a:rPr>
              <a:t>).</a:t>
            </a:r>
          </a:p>
          <a:p>
            <a:pPr lvl="1"/>
            <a:r>
              <a:rPr lang="ar-SA" sz="2600" dirty="0">
                <a:solidFill>
                  <a:schemeClr val="tx1"/>
                </a:solidFill>
              </a:rPr>
              <a:t>نظام التشغيل (</a:t>
            </a:r>
            <a:r>
              <a:rPr lang="en-US" sz="2600" dirty="0">
                <a:solidFill>
                  <a:schemeClr val="tx1"/>
                </a:solidFill>
              </a:rPr>
              <a:t>Windows</a:t>
            </a:r>
            <a:r>
              <a:rPr lang="ar-SA" sz="2600" dirty="0">
                <a:solidFill>
                  <a:schemeClr val="tx1"/>
                </a:solidFill>
              </a:rPr>
              <a:t>).</a:t>
            </a:r>
          </a:p>
          <a:p>
            <a:pPr lvl="1"/>
            <a:r>
              <a:rPr lang="ar-SA" sz="2600" dirty="0">
                <a:solidFill>
                  <a:schemeClr val="tx1"/>
                </a:solidFill>
              </a:rPr>
              <a:t>نظام التشغيل (</a:t>
            </a:r>
            <a:r>
              <a:rPr lang="en-US" sz="2600" dirty="0">
                <a:solidFill>
                  <a:schemeClr val="tx1"/>
                </a:solidFill>
              </a:rPr>
              <a:t>Macintosh</a:t>
            </a:r>
            <a:r>
              <a:rPr lang="ar-SA" sz="2600" dirty="0">
                <a:solidFill>
                  <a:schemeClr val="tx1"/>
                </a:solidFill>
              </a:rPr>
              <a:t>).</a:t>
            </a:r>
          </a:p>
          <a:p>
            <a:pPr lvl="1"/>
            <a:endParaRPr lang="en-US" sz="2600" dirty="0">
              <a:solidFill>
                <a:schemeClr val="tx1"/>
              </a:solidFill>
            </a:endParaRPr>
          </a:p>
          <a:p>
            <a:pPr lvl="1"/>
            <a:endParaRPr lang="ar-SA" sz="2400" dirty="0"/>
          </a:p>
          <a:p>
            <a:endParaRPr lang="ar-SA" sz="2800" dirty="0"/>
          </a:p>
          <a:p>
            <a:endParaRPr lang="ar-SA" dirty="0"/>
          </a:p>
        </p:txBody>
      </p:sp>
    </p:spTree>
    <p:extLst>
      <p:ext uri="{BB962C8B-B14F-4D97-AF65-F5344CB8AC3E}">
        <p14:creationId xmlns:p14="http://schemas.microsoft.com/office/powerpoint/2010/main" val="75935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أنظمة التشغيل المشهورة:</a:t>
            </a:r>
          </a:p>
        </p:txBody>
      </p:sp>
      <p:sp>
        <p:nvSpPr>
          <p:cNvPr id="3" name="عنصر نائب للمحتوى 2"/>
          <p:cNvSpPr>
            <a:spLocks noGrp="1"/>
          </p:cNvSpPr>
          <p:nvPr>
            <p:ph idx="1"/>
          </p:nvPr>
        </p:nvSpPr>
        <p:spPr>
          <a:xfrm>
            <a:off x="4381501" y="2603500"/>
            <a:ext cx="7376366" cy="3416300"/>
          </a:xfrm>
        </p:spPr>
        <p:txBody>
          <a:bodyPr/>
          <a:lstStyle/>
          <a:p>
            <a:pPr lvl="0"/>
            <a:endParaRPr lang="ar-SA" sz="2800" b="1" dirty="0">
              <a:solidFill>
                <a:schemeClr val="tx2"/>
              </a:solidFill>
            </a:endParaRPr>
          </a:p>
          <a:p>
            <a:pPr lvl="0"/>
            <a:r>
              <a:rPr lang="ar-SA" sz="2800" b="1" dirty="0">
                <a:solidFill>
                  <a:schemeClr val="tx2"/>
                </a:solidFill>
              </a:rPr>
              <a:t>نظام التشغيل (</a:t>
            </a:r>
            <a:r>
              <a:rPr lang="en-US" sz="2800" b="1" dirty="0">
                <a:solidFill>
                  <a:schemeClr val="tx2"/>
                </a:solidFill>
              </a:rPr>
              <a:t>MS-DOS</a:t>
            </a:r>
            <a:r>
              <a:rPr lang="ar-SA" sz="2800" b="1" dirty="0">
                <a:solidFill>
                  <a:schemeClr val="tx2"/>
                </a:solidFill>
              </a:rPr>
              <a:t>):</a:t>
            </a:r>
          </a:p>
          <a:p>
            <a:pPr lvl="1"/>
            <a:r>
              <a:rPr lang="ar-SA" sz="2600" dirty="0">
                <a:solidFill>
                  <a:schemeClr val="tx1"/>
                </a:solidFill>
              </a:rPr>
              <a:t>يتم العمل مع هذا النظام من خلال عرضه سطورا من النص (الكتابة) على الشاشة.</a:t>
            </a:r>
          </a:p>
          <a:p>
            <a:pPr lvl="1"/>
            <a:r>
              <a:rPr lang="ar-SA" sz="2600" dirty="0">
                <a:solidFill>
                  <a:schemeClr val="tx1"/>
                </a:solidFill>
              </a:rPr>
              <a:t>يمكن تنفيذ الوظائف المختلفة بكتابة أوامر مختصرة الكلمات.</a:t>
            </a:r>
            <a:endParaRPr lang="en-US" sz="2600" dirty="0">
              <a:solidFill>
                <a:schemeClr val="tx1"/>
              </a:solidFill>
            </a:endParaRPr>
          </a:p>
          <a:p>
            <a:pPr lvl="1"/>
            <a:endParaRPr lang="ar-SA" sz="2400" dirty="0"/>
          </a:p>
          <a:p>
            <a:endParaRPr lang="ar-SA" sz="2800" dirty="0"/>
          </a:p>
          <a:p>
            <a:endParaRPr lang="ar-SA" dirty="0"/>
          </a:p>
        </p:txBody>
      </p:sp>
      <p:pic>
        <p:nvPicPr>
          <p:cNvPr id="1030" name="Picture 6" descr="http://www.jumboload.com/DesktopModules/WGCommerce/Resources/Images/Products/JL00000361/SS4528_US.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08"/>
          <a:stretch/>
        </p:blipFill>
        <p:spPr bwMode="auto">
          <a:xfrm>
            <a:off x="352904" y="2425700"/>
            <a:ext cx="4638196" cy="3467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85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أنظمة التشغيل المشهورة:</a:t>
            </a:r>
          </a:p>
        </p:txBody>
      </p:sp>
      <p:sp>
        <p:nvSpPr>
          <p:cNvPr id="3" name="عنصر نائب للمحتوى 2"/>
          <p:cNvSpPr>
            <a:spLocks noGrp="1"/>
          </p:cNvSpPr>
          <p:nvPr>
            <p:ph idx="1"/>
          </p:nvPr>
        </p:nvSpPr>
        <p:spPr>
          <a:xfrm>
            <a:off x="4381501" y="2603500"/>
            <a:ext cx="7376366" cy="3416300"/>
          </a:xfrm>
        </p:spPr>
        <p:txBody>
          <a:bodyPr/>
          <a:lstStyle/>
          <a:p>
            <a:pPr lvl="0"/>
            <a:endParaRPr lang="ar-SA" sz="2800" b="1" dirty="0">
              <a:solidFill>
                <a:schemeClr val="tx2"/>
              </a:solidFill>
            </a:endParaRPr>
          </a:p>
          <a:p>
            <a:pPr lvl="0"/>
            <a:r>
              <a:rPr lang="ar-SA" sz="2800" b="1" dirty="0">
                <a:solidFill>
                  <a:schemeClr val="tx2"/>
                </a:solidFill>
              </a:rPr>
              <a:t>نظام التشغيل (</a:t>
            </a:r>
            <a:r>
              <a:rPr lang="en-US" sz="2800" b="1" dirty="0">
                <a:solidFill>
                  <a:schemeClr val="tx2"/>
                </a:solidFill>
              </a:rPr>
              <a:t>Windows</a:t>
            </a:r>
            <a:r>
              <a:rPr lang="ar-SA" sz="2800" b="1" dirty="0">
                <a:solidFill>
                  <a:schemeClr val="tx2"/>
                </a:solidFill>
              </a:rPr>
              <a:t>):</a:t>
            </a:r>
          </a:p>
          <a:p>
            <a:pPr lvl="1"/>
            <a:r>
              <a:rPr lang="ar-SA" sz="2600" dirty="0">
                <a:solidFill>
                  <a:schemeClr val="tx1"/>
                </a:solidFill>
              </a:rPr>
              <a:t>بيئة تشغيل رسومية.</a:t>
            </a:r>
          </a:p>
          <a:p>
            <a:pPr lvl="1"/>
            <a:r>
              <a:rPr lang="en-US" sz="2600" dirty="0">
                <a:solidFill>
                  <a:schemeClr val="tx1"/>
                </a:solidFill>
              </a:rPr>
              <a:t>Windows 3.0</a:t>
            </a:r>
            <a:r>
              <a:rPr lang="ar-SA" sz="2600" dirty="0">
                <a:solidFill>
                  <a:schemeClr val="tx1"/>
                </a:solidFill>
              </a:rPr>
              <a:t> من أول إصدارات النظام .</a:t>
            </a:r>
          </a:p>
          <a:p>
            <a:pPr lvl="1"/>
            <a:r>
              <a:rPr lang="ar-SA" sz="2600" dirty="0">
                <a:solidFill>
                  <a:schemeClr val="tx1"/>
                </a:solidFill>
              </a:rPr>
              <a:t>يستخدم الفأرة لتنفيذ مختلف الأوامر والوظائف.</a:t>
            </a:r>
            <a:endParaRPr lang="en-US" sz="2600" dirty="0">
              <a:solidFill>
                <a:schemeClr val="tx1"/>
              </a:solidFill>
            </a:endParaRPr>
          </a:p>
          <a:p>
            <a:pPr lvl="1"/>
            <a:endParaRPr lang="ar-SA" sz="2400" dirty="0"/>
          </a:p>
          <a:p>
            <a:endParaRPr lang="ar-SA" sz="2800" dirty="0"/>
          </a:p>
          <a:p>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5" y="2508250"/>
            <a:ext cx="5984875" cy="360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938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أنظمة التشغيل المشهورة:</a:t>
            </a:r>
          </a:p>
        </p:txBody>
      </p:sp>
      <p:sp>
        <p:nvSpPr>
          <p:cNvPr id="3" name="عنصر نائب للمحتوى 2"/>
          <p:cNvSpPr>
            <a:spLocks noGrp="1"/>
          </p:cNvSpPr>
          <p:nvPr>
            <p:ph idx="1"/>
          </p:nvPr>
        </p:nvSpPr>
        <p:spPr>
          <a:xfrm>
            <a:off x="4381501" y="2603500"/>
            <a:ext cx="7376366" cy="3416300"/>
          </a:xfrm>
        </p:spPr>
        <p:txBody>
          <a:bodyPr/>
          <a:lstStyle/>
          <a:p>
            <a:pPr lvl="0"/>
            <a:endParaRPr lang="ar-SA" sz="2800" b="1" dirty="0">
              <a:solidFill>
                <a:schemeClr val="tx2"/>
              </a:solidFill>
            </a:endParaRPr>
          </a:p>
          <a:p>
            <a:pPr lvl="0"/>
            <a:r>
              <a:rPr lang="ar-SA" sz="2800" b="1" dirty="0">
                <a:solidFill>
                  <a:schemeClr val="tx2"/>
                </a:solidFill>
              </a:rPr>
              <a:t>نظام التشغيل (</a:t>
            </a:r>
            <a:r>
              <a:rPr lang="en-US" sz="2800" b="1" dirty="0">
                <a:solidFill>
                  <a:schemeClr val="tx2"/>
                </a:solidFill>
              </a:rPr>
              <a:t>Macintosh</a:t>
            </a:r>
            <a:r>
              <a:rPr lang="ar-SA" sz="2800" b="1" dirty="0">
                <a:solidFill>
                  <a:schemeClr val="tx2"/>
                </a:solidFill>
              </a:rPr>
              <a:t>):</a:t>
            </a:r>
            <a:endParaRPr lang="en-US" sz="2800" b="1" dirty="0">
              <a:solidFill>
                <a:schemeClr val="tx2"/>
              </a:solidFill>
            </a:endParaRPr>
          </a:p>
          <a:p>
            <a:pPr lvl="1"/>
            <a:r>
              <a:rPr lang="en-US" sz="2600" dirty="0">
                <a:solidFill>
                  <a:schemeClr val="tx1"/>
                </a:solidFill>
              </a:rPr>
              <a:t>Macintosh </a:t>
            </a:r>
            <a:r>
              <a:rPr lang="en-US" sz="2600" dirty="0" err="1">
                <a:solidFill>
                  <a:schemeClr val="tx1"/>
                </a:solidFill>
              </a:rPr>
              <a:t>Os</a:t>
            </a:r>
            <a:r>
              <a:rPr lang="en-US" sz="2600" dirty="0">
                <a:solidFill>
                  <a:schemeClr val="tx1"/>
                </a:solidFill>
              </a:rPr>
              <a:t> X</a:t>
            </a:r>
            <a:r>
              <a:rPr lang="ar-SA" sz="2600" dirty="0">
                <a:solidFill>
                  <a:schemeClr val="tx1"/>
                </a:solidFill>
              </a:rPr>
              <a:t> يستخدم لتشغيل البرامج, وإدارة الملفات والاتصال بالإنترنت, والصيانة.</a:t>
            </a:r>
          </a:p>
          <a:p>
            <a:pPr lvl="1"/>
            <a:r>
              <a:rPr lang="ar-SA" sz="2600" dirty="0">
                <a:solidFill>
                  <a:schemeClr val="tx1"/>
                </a:solidFill>
              </a:rPr>
              <a:t>بيئة رسومية قريبة من نظام </a:t>
            </a:r>
            <a:r>
              <a:rPr lang="en-US" sz="2600" dirty="0">
                <a:solidFill>
                  <a:schemeClr val="tx1"/>
                </a:solidFill>
              </a:rPr>
              <a:t>Windows</a:t>
            </a:r>
            <a:r>
              <a:rPr lang="ar-SA" sz="2600" dirty="0">
                <a:solidFill>
                  <a:schemeClr val="tx1"/>
                </a:solidFill>
              </a:rPr>
              <a:t>.</a:t>
            </a:r>
            <a:endParaRPr lang="en-US" sz="2600" dirty="0">
              <a:solidFill>
                <a:schemeClr val="tx1"/>
              </a:solidFill>
            </a:endParaRPr>
          </a:p>
          <a:p>
            <a:pPr lvl="1"/>
            <a:endParaRPr lang="ar-SA" sz="2400" dirty="0"/>
          </a:p>
          <a:p>
            <a:endParaRPr lang="ar-SA" sz="2800" dirty="0"/>
          </a:p>
          <a:p>
            <a:endParaRPr lang="ar-SA" dirty="0"/>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59" y="2421467"/>
            <a:ext cx="5181600" cy="35983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59927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البرمجية</a:t>
            </a:r>
          </a:p>
        </p:txBody>
      </p:sp>
      <p:sp>
        <p:nvSpPr>
          <p:cNvPr id="3" name="عنصر نائب للمحتوى 2"/>
          <p:cNvSpPr>
            <a:spLocks noGrp="1"/>
          </p:cNvSpPr>
          <p:nvPr>
            <p:ph idx="1"/>
          </p:nvPr>
        </p:nvSpPr>
        <p:spPr/>
        <p:txBody>
          <a:bodyPr>
            <a:normAutofit fontScale="85000" lnSpcReduction="20000"/>
          </a:bodyPr>
          <a:lstStyle/>
          <a:p>
            <a:pPr lvl="0"/>
            <a:endParaRPr lang="ar-SA" sz="2800" b="1" dirty="0">
              <a:solidFill>
                <a:schemeClr val="tx2"/>
              </a:solidFill>
            </a:endParaRPr>
          </a:p>
          <a:p>
            <a:pPr lvl="0"/>
            <a:r>
              <a:rPr lang="ar-SA" sz="2800" b="1" dirty="0">
                <a:solidFill>
                  <a:schemeClr val="tx2"/>
                </a:solidFill>
              </a:rPr>
              <a:t>لغات البرمجة (</a:t>
            </a:r>
            <a:r>
              <a:rPr lang="en-US" sz="2800" b="1" dirty="0">
                <a:solidFill>
                  <a:schemeClr val="tx2"/>
                </a:solidFill>
              </a:rPr>
              <a:t>Program Languages</a:t>
            </a:r>
            <a:r>
              <a:rPr lang="ar-SA" sz="2800" b="1" dirty="0">
                <a:solidFill>
                  <a:schemeClr val="tx2"/>
                </a:solidFill>
              </a:rPr>
              <a:t>):</a:t>
            </a:r>
          </a:p>
          <a:p>
            <a:pPr lvl="1"/>
            <a:r>
              <a:rPr lang="ar-SA" sz="2600" dirty="0">
                <a:solidFill>
                  <a:schemeClr val="accent1">
                    <a:lumMod val="50000"/>
                  </a:schemeClr>
                </a:solidFill>
              </a:rPr>
              <a:t>البرمجة: </a:t>
            </a:r>
            <a:r>
              <a:rPr lang="ar-SA" sz="2600" dirty="0"/>
              <a:t>تعني كتابة البرنامج.</a:t>
            </a:r>
          </a:p>
          <a:p>
            <a:pPr lvl="1"/>
            <a:r>
              <a:rPr lang="ar-SA" sz="2600" dirty="0">
                <a:solidFill>
                  <a:schemeClr val="accent1">
                    <a:lumMod val="50000"/>
                  </a:schemeClr>
                </a:solidFill>
              </a:rPr>
              <a:t>البرنامج: </a:t>
            </a:r>
            <a:r>
              <a:rPr lang="ar-SA" sz="2600" dirty="0"/>
              <a:t>عبارة عن مجموعة من التعريفات والأوامر المكتوبة برموز خاصة الهدف منها التحكم في عمل الحاسب من أجل أداء معين.</a:t>
            </a:r>
          </a:p>
          <a:p>
            <a:pPr lvl="1"/>
            <a:endParaRPr lang="ar-SA" sz="2600" dirty="0"/>
          </a:p>
          <a:p>
            <a:pPr lvl="1"/>
            <a:r>
              <a:rPr lang="ar-SA" sz="2600" b="1" dirty="0">
                <a:solidFill>
                  <a:schemeClr val="accent1">
                    <a:lumMod val="50000"/>
                  </a:schemeClr>
                </a:solidFill>
              </a:rPr>
              <a:t>لغة البرمجة: </a:t>
            </a:r>
            <a:r>
              <a:rPr lang="ar-SA" sz="2600" b="1" dirty="0"/>
              <a:t>تتكون مجموعة من الرموز والقواعد تستخدم لكتابة الأوامر التي توجه الحاسب لأداء عمل معين, وعند إعداد برامج بإحدى لغات البرمجة فإن هذا البرنامج يتم تخزينه على إحدى وسائل التخزين حيث يمكن استرجاعه وتشغيله عند الحاجة إليه.</a:t>
            </a:r>
          </a:p>
          <a:p>
            <a:pPr lvl="1"/>
            <a:endParaRPr lang="ar-SA" sz="2600" dirty="0"/>
          </a:p>
          <a:p>
            <a:endParaRPr lang="ar-SA" sz="2800" dirty="0"/>
          </a:p>
          <a:p>
            <a:endParaRPr lang="ar-SA" dirty="0"/>
          </a:p>
        </p:txBody>
      </p:sp>
    </p:spTree>
    <p:extLst>
      <p:ext uri="{BB962C8B-B14F-4D97-AF65-F5344CB8AC3E}">
        <p14:creationId xmlns:p14="http://schemas.microsoft.com/office/powerpoint/2010/main" val="2511850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لغات البرمجة (</a:t>
            </a:r>
            <a:r>
              <a:rPr lang="en-US" dirty="0"/>
              <a:t>Program Languages</a:t>
            </a:r>
            <a:r>
              <a:rPr lang="ar-SA" dirty="0"/>
              <a:t>):</a:t>
            </a:r>
            <a:endParaRPr lang="en-US" dirty="0"/>
          </a:p>
        </p:txBody>
      </p:sp>
      <p:sp>
        <p:nvSpPr>
          <p:cNvPr id="3" name="عنصر نائب للمحتوى 2"/>
          <p:cNvSpPr>
            <a:spLocks noGrp="1"/>
          </p:cNvSpPr>
          <p:nvPr>
            <p:ph idx="1"/>
          </p:nvPr>
        </p:nvSpPr>
        <p:spPr/>
        <p:txBody>
          <a:bodyPr>
            <a:normAutofit fontScale="85000" lnSpcReduction="20000"/>
          </a:bodyPr>
          <a:lstStyle/>
          <a:p>
            <a:pPr lvl="0"/>
            <a:endParaRPr lang="ar-SA" sz="2800" b="1" dirty="0">
              <a:solidFill>
                <a:schemeClr val="tx2"/>
              </a:solidFill>
            </a:endParaRPr>
          </a:p>
          <a:p>
            <a:pPr lvl="0"/>
            <a:r>
              <a:rPr lang="ar-SA" sz="3100" b="1" dirty="0">
                <a:solidFill>
                  <a:schemeClr val="tx2"/>
                </a:solidFill>
              </a:rPr>
              <a:t>أهمية لغات البرمجة:</a:t>
            </a:r>
          </a:p>
          <a:p>
            <a:pPr lvl="1"/>
            <a:r>
              <a:rPr lang="ar-SA" sz="2800" dirty="0"/>
              <a:t>وسيلة اتصال بين الحاسب والانسان.</a:t>
            </a:r>
          </a:p>
          <a:p>
            <a:endParaRPr lang="ar-SA" sz="2800" b="1" dirty="0">
              <a:solidFill>
                <a:schemeClr val="tx2"/>
              </a:solidFill>
            </a:endParaRPr>
          </a:p>
          <a:p>
            <a:r>
              <a:rPr lang="ar-SA" sz="2800" b="1" dirty="0">
                <a:solidFill>
                  <a:schemeClr val="tx2"/>
                </a:solidFill>
              </a:rPr>
              <a:t>أمثلة علة لغات البرمجة:</a:t>
            </a:r>
          </a:p>
          <a:p>
            <a:pPr lvl="1"/>
            <a:r>
              <a:rPr lang="en-US" sz="2800" dirty="0"/>
              <a:t>C++</a:t>
            </a:r>
          </a:p>
          <a:p>
            <a:pPr lvl="1"/>
            <a:r>
              <a:rPr lang="en-US" sz="2800" dirty="0"/>
              <a:t>Java</a:t>
            </a:r>
          </a:p>
          <a:p>
            <a:pPr lvl="1"/>
            <a:r>
              <a:rPr lang="en-US" sz="2800" dirty="0"/>
              <a:t>Ruby</a:t>
            </a:r>
            <a:endParaRPr lang="ar-SA" sz="2800" dirty="0"/>
          </a:p>
          <a:p>
            <a:pPr lvl="1"/>
            <a:endParaRPr lang="ar-SA" sz="2600" dirty="0"/>
          </a:p>
          <a:p>
            <a:endParaRPr lang="ar-SA" sz="2800" dirty="0"/>
          </a:p>
          <a:p>
            <a:endParaRPr lang="ar-SA" dirty="0"/>
          </a:p>
        </p:txBody>
      </p:sp>
    </p:spTree>
    <p:extLst>
      <p:ext uri="{BB962C8B-B14F-4D97-AF65-F5344CB8AC3E}">
        <p14:creationId xmlns:p14="http://schemas.microsoft.com/office/powerpoint/2010/main" val="2409250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مكونات الحاسب الآلي البرمجية</a:t>
            </a:r>
          </a:p>
        </p:txBody>
      </p:sp>
      <p:sp>
        <p:nvSpPr>
          <p:cNvPr id="3" name="عنصر نائب للمحتوى 2"/>
          <p:cNvSpPr>
            <a:spLocks noGrp="1"/>
          </p:cNvSpPr>
          <p:nvPr>
            <p:ph idx="1"/>
          </p:nvPr>
        </p:nvSpPr>
        <p:spPr/>
        <p:txBody>
          <a:bodyPr/>
          <a:lstStyle/>
          <a:p>
            <a:pPr lvl="0"/>
            <a:endParaRPr lang="ar-SA" sz="2800" b="1" dirty="0">
              <a:solidFill>
                <a:schemeClr val="tx2"/>
              </a:solidFill>
            </a:endParaRPr>
          </a:p>
          <a:p>
            <a:pPr lvl="0"/>
            <a:r>
              <a:rPr lang="ar-SA" sz="2800" b="1" dirty="0">
                <a:solidFill>
                  <a:schemeClr val="tx2"/>
                </a:solidFill>
              </a:rPr>
              <a:t>البرامج التطبيقية (</a:t>
            </a:r>
            <a:r>
              <a:rPr lang="en-US" sz="2800" b="1" dirty="0">
                <a:solidFill>
                  <a:schemeClr val="tx2"/>
                </a:solidFill>
              </a:rPr>
              <a:t>Application programs</a:t>
            </a:r>
            <a:r>
              <a:rPr lang="ar-SA" sz="2800" b="1" dirty="0">
                <a:solidFill>
                  <a:schemeClr val="tx2"/>
                </a:solidFill>
              </a:rPr>
              <a:t>):</a:t>
            </a:r>
            <a:endParaRPr lang="ar-SA" sz="2400" dirty="0"/>
          </a:p>
          <a:p>
            <a:pPr lvl="1"/>
            <a:r>
              <a:rPr lang="ar-SA" sz="2400" dirty="0"/>
              <a:t>يتم تصميم هذا النوع من البرمجيات لحل مشاكل معينة في مجالات كثيرة تجارية أو علمية أو إدارية.</a:t>
            </a:r>
          </a:p>
          <a:p>
            <a:pPr lvl="1"/>
            <a:r>
              <a:rPr lang="ar-SA" sz="2400" dirty="0"/>
              <a:t>تستخدمها الشركات والمؤسسات والأفراد.</a:t>
            </a:r>
          </a:p>
          <a:p>
            <a:pPr lvl="1"/>
            <a:endParaRPr lang="ar-SA" sz="2600" dirty="0"/>
          </a:p>
          <a:p>
            <a:endParaRPr lang="ar-SA" dirty="0"/>
          </a:p>
        </p:txBody>
      </p:sp>
    </p:spTree>
    <p:extLst>
      <p:ext uri="{BB962C8B-B14F-4D97-AF65-F5344CB8AC3E}">
        <p14:creationId xmlns:p14="http://schemas.microsoft.com/office/powerpoint/2010/main" val="103135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البرامج التطبيقية (</a:t>
            </a:r>
            <a:r>
              <a:rPr lang="en-US" dirty="0"/>
              <a:t>Application programs</a:t>
            </a:r>
            <a:r>
              <a:rPr lang="ar-SA" dirty="0"/>
              <a:t>):</a:t>
            </a:r>
            <a:endParaRPr lang="en-US" dirty="0"/>
          </a:p>
        </p:txBody>
      </p:sp>
      <p:sp>
        <p:nvSpPr>
          <p:cNvPr id="3" name="عنصر نائب للمحتوى 2"/>
          <p:cNvSpPr>
            <a:spLocks noGrp="1"/>
          </p:cNvSpPr>
          <p:nvPr>
            <p:ph idx="1"/>
          </p:nvPr>
        </p:nvSpPr>
        <p:spPr>
          <a:xfrm>
            <a:off x="1154954" y="2743200"/>
            <a:ext cx="8761412" cy="3784600"/>
          </a:xfrm>
        </p:spPr>
        <p:txBody>
          <a:bodyPr>
            <a:normAutofit lnSpcReduction="10000"/>
          </a:bodyPr>
          <a:lstStyle/>
          <a:p>
            <a:pPr lvl="0"/>
            <a:r>
              <a:rPr lang="ar-SA" sz="2800" b="1" dirty="0">
                <a:solidFill>
                  <a:schemeClr val="tx2"/>
                </a:solidFill>
              </a:rPr>
              <a:t>يمكن الحصول على هذه البرمجيات بطريقتين:</a:t>
            </a:r>
          </a:p>
          <a:p>
            <a:pPr lvl="1"/>
            <a:r>
              <a:rPr lang="ar-SA" sz="2400" dirty="0"/>
              <a:t>شراؤها جاهزة من محلات بيع الحاسب الآلي ومستلزماته.</a:t>
            </a:r>
          </a:p>
          <a:p>
            <a:pPr lvl="1"/>
            <a:r>
              <a:rPr lang="ar-SA" sz="2400" dirty="0"/>
              <a:t>طلب برمجتها من المتخصصين بتحليل وبرمجة النظم.</a:t>
            </a:r>
          </a:p>
          <a:p>
            <a:pPr lvl="1"/>
            <a:endParaRPr lang="ar-SA" sz="2400" dirty="0"/>
          </a:p>
          <a:p>
            <a:r>
              <a:rPr lang="ar-SA" sz="2800" b="1" dirty="0">
                <a:solidFill>
                  <a:schemeClr val="tx2"/>
                </a:solidFill>
              </a:rPr>
              <a:t>من أشهر هذه البرامج:</a:t>
            </a:r>
          </a:p>
          <a:p>
            <a:pPr lvl="1"/>
            <a:r>
              <a:rPr lang="en-US" sz="2400" dirty="0"/>
              <a:t>Microsoft Word</a:t>
            </a:r>
            <a:r>
              <a:rPr lang="ar-SA" sz="2400" dirty="0"/>
              <a:t>.</a:t>
            </a:r>
          </a:p>
          <a:p>
            <a:pPr lvl="1"/>
            <a:r>
              <a:rPr lang="en-US" sz="2400" dirty="0"/>
              <a:t>Microsoft Excel</a:t>
            </a:r>
            <a:r>
              <a:rPr lang="ar-SA" sz="2600" dirty="0">
                <a:solidFill>
                  <a:schemeClr val="tx1"/>
                </a:solidFill>
              </a:rPr>
              <a:t>.</a:t>
            </a:r>
          </a:p>
          <a:p>
            <a:pPr lvl="1"/>
            <a:r>
              <a:rPr lang="ar-SA" sz="2400" dirty="0"/>
              <a:t>الرسام</a:t>
            </a:r>
          </a:p>
          <a:p>
            <a:pPr lvl="1"/>
            <a:endParaRPr lang="ar-SA" sz="2600" dirty="0">
              <a:solidFill>
                <a:schemeClr val="tx1"/>
              </a:solidFill>
            </a:endParaRPr>
          </a:p>
          <a:p>
            <a:endParaRPr lang="ar-SA" dirty="0"/>
          </a:p>
        </p:txBody>
      </p:sp>
    </p:spTree>
    <p:extLst>
      <p:ext uri="{BB962C8B-B14F-4D97-AF65-F5344CB8AC3E}">
        <p14:creationId xmlns:p14="http://schemas.microsoft.com/office/powerpoint/2010/main" val="285312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525825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3473288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أساسيات شبكات الحاسب</a:t>
            </a:r>
          </a:p>
        </p:txBody>
      </p:sp>
      <p:sp>
        <p:nvSpPr>
          <p:cNvPr id="3" name="عنصر نائب للمحتوى 2"/>
          <p:cNvSpPr>
            <a:spLocks noGrp="1"/>
          </p:cNvSpPr>
          <p:nvPr>
            <p:ph idx="1"/>
          </p:nvPr>
        </p:nvSpPr>
        <p:spPr/>
        <p:txBody>
          <a:bodyPr>
            <a:normAutofit fontScale="92500" lnSpcReduction="10000"/>
          </a:bodyPr>
          <a:lstStyle/>
          <a:p>
            <a:pPr>
              <a:buBlip>
                <a:blip r:embed="rId3"/>
              </a:buBlip>
            </a:pPr>
            <a:r>
              <a:rPr lang="ar-SA" sz="2800" dirty="0"/>
              <a:t>اقتصرت شبكات الحاسب الآلي في الماضي على الحاسبات الآلية الكبيرة التي تقوم بأعمال كبيرة مثل أعمال البنوك وشركات الطيران </a:t>
            </a:r>
          </a:p>
          <a:p>
            <a:pPr>
              <a:buBlip>
                <a:blip r:embed="rId3"/>
              </a:buBlip>
            </a:pPr>
            <a:r>
              <a:rPr lang="ar-SA" sz="2800" dirty="0"/>
              <a:t>أما في عالم اليوم فإن شبكات الحاسب الآلي امتد ليشمل الحاسب الآلي الشخصي.</a:t>
            </a:r>
          </a:p>
          <a:p>
            <a:pPr>
              <a:buBlip>
                <a:blip r:embed="rId3"/>
              </a:buBlip>
            </a:pPr>
            <a:r>
              <a:rPr lang="ar-SA" sz="2800" dirty="0"/>
              <a:t>وأصبح من السهل ربط أجهزة الحاسب الآلي مع بعضها مهما تباعدت المسافات بينها في أي مكان من العالم .</a:t>
            </a:r>
          </a:p>
          <a:p>
            <a:pPr>
              <a:buBlip>
                <a:blip r:embed="rId3"/>
              </a:buBlip>
            </a:pPr>
            <a:r>
              <a:rPr lang="ar-SA" sz="2800" dirty="0"/>
              <a:t>بل أصبح من الممكن أن تصل من مكتبك أو منزلك لتحصل على معلومات تهمك من بنوك المعلومات والمكتبات العالمية في نفس اللحظة .</a:t>
            </a:r>
          </a:p>
        </p:txBody>
      </p:sp>
    </p:spTree>
    <p:extLst>
      <p:ext uri="{BB962C8B-B14F-4D97-AF65-F5344CB8AC3E}">
        <p14:creationId xmlns:p14="http://schemas.microsoft.com/office/powerpoint/2010/main" val="1692134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ما هو المقصود بشبكة أجهزة الحاسب الآلي ؟</a:t>
            </a:r>
            <a:br>
              <a:rPr lang="ar-SA" dirty="0"/>
            </a:br>
            <a:r>
              <a:rPr lang="en-US" dirty="0"/>
              <a:t>What’s a network ?</a:t>
            </a:r>
          </a:p>
        </p:txBody>
      </p:sp>
      <p:sp>
        <p:nvSpPr>
          <p:cNvPr id="3" name="عنصر نائب للمحتوى 2"/>
          <p:cNvSpPr>
            <a:spLocks noGrp="1"/>
          </p:cNvSpPr>
          <p:nvPr>
            <p:ph idx="1"/>
          </p:nvPr>
        </p:nvSpPr>
        <p:spPr/>
        <p:txBody>
          <a:bodyPr>
            <a:normAutofit/>
          </a:bodyPr>
          <a:lstStyle/>
          <a:p>
            <a:r>
              <a:rPr lang="ar-SA" sz="2800" dirty="0"/>
              <a:t>هو نظام يتيح ربط حاسبين أو أكثر أو حاسب مع محطة أو أكثر . ويمكن لأجهزة الحاسب الآلي المرتبطة داخل شبكة واحدة أن تتبادل المعلومات فيما بينها كما يمكنها أن تستخدم نفس الأجهزة والبرامج.</a:t>
            </a:r>
          </a:p>
        </p:txBody>
      </p:sp>
      <p:pic>
        <p:nvPicPr>
          <p:cNvPr id="4" name="صورة 3" descr="a.gif"/>
          <p:cNvPicPr>
            <a:picLocks noChangeAspect="1"/>
          </p:cNvPicPr>
          <p:nvPr/>
        </p:nvPicPr>
        <p:blipFill>
          <a:blip r:embed="rId3"/>
          <a:srcRect t="13523" b="22245"/>
          <a:stretch>
            <a:fillRect/>
          </a:stretch>
        </p:blipFill>
        <p:spPr>
          <a:xfrm>
            <a:off x="2297159" y="4051300"/>
            <a:ext cx="6477000" cy="2616200"/>
          </a:xfrm>
          <a:prstGeom prst="rect">
            <a:avLst/>
          </a:prstGeom>
        </p:spPr>
      </p:pic>
    </p:spTree>
    <p:extLst>
      <p:ext uri="{BB962C8B-B14F-4D97-AF65-F5344CB8AC3E}">
        <p14:creationId xmlns:p14="http://schemas.microsoft.com/office/powerpoint/2010/main" val="1143063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لماذا نلجأ إلى الشبكات</a:t>
            </a:r>
            <a:br>
              <a:rPr lang="ar-SA" dirty="0"/>
            </a:br>
            <a:r>
              <a:rPr lang="ar-SA" dirty="0"/>
              <a:t> </a:t>
            </a:r>
            <a:r>
              <a:rPr lang="en-US" dirty="0"/>
              <a:t>Advantages of Networks</a:t>
            </a:r>
          </a:p>
        </p:txBody>
      </p:sp>
      <p:sp>
        <p:nvSpPr>
          <p:cNvPr id="3" name="عنصر نائب للمحتوى 2"/>
          <p:cNvSpPr>
            <a:spLocks noGrp="1"/>
          </p:cNvSpPr>
          <p:nvPr>
            <p:ph idx="1"/>
          </p:nvPr>
        </p:nvSpPr>
        <p:spPr/>
        <p:txBody>
          <a:bodyPr>
            <a:normAutofit/>
          </a:bodyPr>
          <a:lstStyle/>
          <a:p>
            <a:r>
              <a:rPr lang="ar-SA" sz="2800" dirty="0"/>
              <a:t>هناك أسباب كثيرة لربط شبكات الحاسب الآلي ، فحيثما كانت الحاجة إلى مشاركة البيانات أو البرامج فإن ربط الشبكات هو الحل الأمثل . </a:t>
            </a:r>
          </a:p>
          <a:p>
            <a:r>
              <a:rPr lang="ar-SA" sz="2800" b="1" dirty="0"/>
              <a:t>ويمكن اختصار الأسباب التي نلجأ إليها لإنشاء الشبكات فيما يلي :</a:t>
            </a:r>
          </a:p>
        </p:txBody>
      </p:sp>
    </p:spTree>
    <p:extLst>
      <p:ext uri="{BB962C8B-B14F-4D97-AF65-F5344CB8AC3E}">
        <p14:creationId xmlns:p14="http://schemas.microsoft.com/office/powerpoint/2010/main" val="3888424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00763565.gif"/>
          <p:cNvPicPr>
            <a:picLocks noChangeAspect="1"/>
          </p:cNvPicPr>
          <p:nvPr/>
        </p:nvPicPr>
        <p:blipFill>
          <a:blip r:embed="rId3"/>
          <a:stretch>
            <a:fillRect/>
          </a:stretch>
        </p:blipFill>
        <p:spPr>
          <a:xfrm>
            <a:off x="800100" y="4379976"/>
            <a:ext cx="3657600" cy="2478024"/>
          </a:xfrm>
          <a:prstGeom prst="rect">
            <a:avLst/>
          </a:prstGeom>
        </p:spPr>
      </p:pic>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مشاركة الأجهزة</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Sharing Hardware</a:t>
            </a:r>
            <a:endPar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739155" y="2451100"/>
            <a:ext cx="8761412" cy="3416300"/>
          </a:xfrm>
        </p:spPr>
        <p:txBody>
          <a:bodyPr>
            <a:normAutofit lnSpcReduction="10000"/>
          </a:bodyPr>
          <a:lstStyle/>
          <a:p>
            <a:r>
              <a:rPr lang="ar-SA" sz="2800" dirty="0"/>
              <a:t>نعني بمشاركة الأجهزة أن جميع أجهزة الحاسب الآلي المرتبطة بالشبكة يمكنها استخدام أي جهاز آخر مرتبط بالشبكة . فمثلا إذا كانت المؤسسة صغيرة وأعمالها قليلة يمكن توصيل طابعة واحدة بجميع أجهزة الحاسب الآلي ليستخدمها جميع مستخدمي الشبكة ، لأن كل مستخدم لن يحتاج للطابعة طوال الوقت .</a:t>
            </a:r>
          </a:p>
          <a:p>
            <a:r>
              <a:rPr lang="ar-SA" sz="2800" dirty="0"/>
              <a:t>أيضا يمكن لجميع مستخدمي الشبكة استخدام نفس البيانات         الموجودة على القرص المغناطيسي والفائدة من ذلك أنك               تستغني عن تركيب قرص صلب في كل جهاز حاسب . </a:t>
            </a:r>
          </a:p>
        </p:txBody>
      </p:sp>
    </p:spTree>
    <p:extLst>
      <p:ext uri="{BB962C8B-B14F-4D97-AF65-F5344CB8AC3E}">
        <p14:creationId xmlns:p14="http://schemas.microsoft.com/office/powerpoint/2010/main" val="9734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computer_network.jpg"/>
          <p:cNvPicPr>
            <a:picLocks noChangeAspect="1"/>
          </p:cNvPicPr>
          <p:nvPr/>
        </p:nvPicPr>
        <p:blipFill>
          <a:blip r:embed="rId3"/>
          <a:stretch>
            <a:fillRect/>
          </a:stretch>
        </p:blipFill>
        <p:spPr>
          <a:xfrm>
            <a:off x="495300" y="4092075"/>
            <a:ext cx="4114800" cy="2765925"/>
          </a:xfrm>
          <a:prstGeom prst="rect">
            <a:avLst/>
          </a:prstGeom>
        </p:spPr>
      </p:pic>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مشاركة البرامج والمعلومات</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Sharing Programs and Internet</a:t>
            </a:r>
            <a:endPar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2057400" y="2633726"/>
            <a:ext cx="8761412" cy="3416300"/>
          </a:xfrm>
        </p:spPr>
        <p:txBody>
          <a:bodyPr>
            <a:normAutofit/>
          </a:bodyPr>
          <a:lstStyle/>
          <a:p>
            <a:r>
              <a:rPr lang="ar-SA" sz="2600" dirty="0"/>
              <a:t>نعني بمشاركة البرامج والمعلومات إن أي شخص يستخدم حاسبا شخصيا داخل الشبكة يمكنه استخدام البرامج والمعلومات الموجودة على أي حاسب آخر .</a:t>
            </a:r>
          </a:p>
          <a:p>
            <a:r>
              <a:rPr lang="ar-SA" sz="2600" dirty="0"/>
              <a:t>وتحقق مشاركة البرامج فائدة عظيمة. فمثلا لو أنن جميع المستخدمين يستخدمون برامج معالجة النصوص ، في هذه الحالة يم تركيب برنامج واحد          لمعالجة النصوص على القرص الصلب في وحدة الخدمة                 ليستخدمه جميع المستفيدين داخل الشبكة </a:t>
            </a:r>
          </a:p>
        </p:txBody>
      </p:sp>
    </p:spTree>
    <p:extLst>
      <p:ext uri="{BB962C8B-B14F-4D97-AF65-F5344CB8AC3E}">
        <p14:creationId xmlns:p14="http://schemas.microsoft.com/office/powerpoint/2010/main" val="1590127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wireless1.jpg"/>
          <p:cNvPicPr>
            <a:picLocks noChangeAspect="1"/>
          </p:cNvPicPr>
          <p:nvPr/>
        </p:nvPicPr>
        <p:blipFill>
          <a:blip r:embed="rId3"/>
          <a:srcRect t="16407" b="7567"/>
          <a:stretch>
            <a:fillRect/>
          </a:stretch>
        </p:blipFill>
        <p:spPr>
          <a:xfrm>
            <a:off x="0" y="4122882"/>
            <a:ext cx="5181600" cy="2531918"/>
          </a:xfrm>
          <a:prstGeom prst="rect">
            <a:avLst/>
          </a:prstGeom>
        </p:spPr>
      </p:pic>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 سهولة استخدام الانترنت </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Using Internet easy</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2057400" y="2633726"/>
            <a:ext cx="8761412" cy="3416300"/>
          </a:xfrm>
        </p:spPr>
        <p:txBody>
          <a:bodyPr>
            <a:normAutofit/>
          </a:bodyPr>
          <a:lstStyle/>
          <a:p>
            <a:r>
              <a:rPr lang="ar-SA" sz="2600" dirty="0"/>
              <a:t>وجود شبكة اتصالا يسمح بتوصيل جميع المستخدمين داخل الشبكة بالإنترنت من خلال اتصال واحد .</a:t>
            </a:r>
          </a:p>
          <a:p>
            <a:r>
              <a:rPr lang="ar-SA" sz="2600" dirty="0"/>
              <a:t>لا شك أن هذا يقلل تكاليف حسابات الانترنت .</a:t>
            </a:r>
          </a:p>
          <a:p>
            <a:r>
              <a:rPr lang="ar-SA" sz="2600" dirty="0"/>
              <a:t>في الحقيقة بدون الشبكة يحتاج كل مستخدم للاتصال                      بالإنترنت عن طريق خط اتصال خاص به هذا معناه                              أنه لن تكون هناك انترنت</a:t>
            </a:r>
          </a:p>
        </p:txBody>
      </p:sp>
    </p:spTree>
    <p:extLst>
      <p:ext uri="{BB962C8B-B14F-4D97-AF65-F5344CB8AC3E}">
        <p14:creationId xmlns:p14="http://schemas.microsoft.com/office/powerpoint/2010/main" val="871063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 سرعة الاتصال</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Connection quickly</a:t>
            </a:r>
          </a:p>
        </p:txBody>
      </p:sp>
      <p:sp>
        <p:nvSpPr>
          <p:cNvPr id="3" name="عنصر نائب للمحتوى 2"/>
          <p:cNvSpPr>
            <a:spLocks noGrp="1"/>
          </p:cNvSpPr>
          <p:nvPr>
            <p:ph idx="1"/>
          </p:nvPr>
        </p:nvSpPr>
        <p:spPr>
          <a:xfrm>
            <a:off x="1154953" y="2722626"/>
            <a:ext cx="8761412" cy="3416300"/>
          </a:xfrm>
        </p:spPr>
        <p:txBody>
          <a:bodyPr>
            <a:normAutofit/>
          </a:bodyPr>
          <a:lstStyle/>
          <a:p>
            <a:r>
              <a:rPr lang="ar-SA" sz="2800" b="1" dirty="0"/>
              <a:t>توفر الشبكة الوقت وزيد سرعة العمل. </a:t>
            </a:r>
          </a:p>
          <a:p>
            <a:pPr lvl="1"/>
            <a:r>
              <a:rPr lang="ar-SA" sz="2600" dirty="0"/>
              <a:t>تخيل بدون شبكة أنك تترك مكانك لتنتقل حيث تريد نسخ الملف أو تبديل الرمز الموصل إلى جهازك من علبة رموز التبديل لطباعة تقرير.</a:t>
            </a:r>
          </a:p>
          <a:p>
            <a:pPr lvl="2"/>
            <a:r>
              <a:rPr lang="ar-SA" sz="2400" dirty="0"/>
              <a:t>باستخدام الشبكة سوف توفر هذا الوقت</a:t>
            </a:r>
          </a:p>
        </p:txBody>
      </p:sp>
    </p:spTree>
    <p:extLst>
      <p:ext uri="{BB962C8B-B14F-4D97-AF65-F5344CB8AC3E}">
        <p14:creationId xmlns:p14="http://schemas.microsoft.com/office/powerpoint/2010/main" val="2261073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 مركزية البيانات</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Centralizing Data</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154953" y="2722626"/>
            <a:ext cx="8761412" cy="3416300"/>
          </a:xfrm>
        </p:spPr>
        <p:txBody>
          <a:bodyPr>
            <a:normAutofit/>
          </a:bodyPr>
          <a:lstStyle/>
          <a:p>
            <a:r>
              <a:rPr lang="ar-SA" sz="2800" dirty="0"/>
              <a:t>إذا لم تكن تستخدم شبكة لا يمكن التحكم في أجهزة الحاسب الآلي وإدارتها بكفاءة عالية والتأكد من أنها تشترك في توصيفات عامة </a:t>
            </a:r>
            <a:r>
              <a:rPr lang="ar-SA" sz="2800"/>
              <a:t>. </a:t>
            </a:r>
          </a:p>
          <a:p>
            <a:r>
              <a:rPr lang="ar-SA" sz="2800"/>
              <a:t>كما </a:t>
            </a:r>
            <a:r>
              <a:rPr lang="ar-SA" sz="2800" dirty="0"/>
              <a:t>أنك لا تستطيع أن تتعرف على البيانات الموجودة على كل منها .</a:t>
            </a:r>
          </a:p>
        </p:txBody>
      </p:sp>
    </p:spTree>
    <p:extLst>
      <p:ext uri="{BB962C8B-B14F-4D97-AF65-F5344CB8AC3E}">
        <p14:creationId xmlns:p14="http://schemas.microsoft.com/office/powerpoint/2010/main" val="1476946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أنواع الشبكات </a:t>
            </a:r>
            <a:br>
              <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Types of Networks</a:t>
            </a:r>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idx="1"/>
          </p:nvPr>
        </p:nvSpPr>
        <p:spPr/>
        <p:txBody>
          <a:bodyPr>
            <a:normAutofit fontScale="85000" lnSpcReduction="20000"/>
          </a:bodyPr>
          <a:lstStyle/>
          <a:p>
            <a:r>
              <a:rPr lang="ar-SA" sz="2800" b="1" dirty="0">
                <a:solidFill>
                  <a:schemeClr val="accent4">
                    <a:lumMod val="50000"/>
                  </a:schemeClr>
                </a:solidFill>
              </a:rPr>
              <a:t>تنقسم الشبكات إلى قسمين:</a:t>
            </a:r>
          </a:p>
          <a:p>
            <a:r>
              <a:rPr lang="ar-SA" sz="2800" b="1" dirty="0"/>
              <a:t>من حيث طريقة استخدامها هناك 3 أنواع من الشبكات، وهي :</a:t>
            </a:r>
          </a:p>
          <a:p>
            <a:pPr marL="914400" lvl="1" indent="-514350">
              <a:buFont typeface="+mj-lt"/>
              <a:buAutoNum type="arabicPeriod"/>
            </a:pPr>
            <a:r>
              <a:rPr lang="ar-SA" sz="2600" dirty="0"/>
              <a:t>الشبكة المحلية </a:t>
            </a:r>
            <a:r>
              <a:rPr lang="en-US" sz="2600" dirty="0"/>
              <a:t>(LAN)</a:t>
            </a:r>
            <a:r>
              <a:rPr lang="ar-SA" sz="2600" dirty="0"/>
              <a:t> </a:t>
            </a:r>
          </a:p>
          <a:p>
            <a:pPr marL="914400" lvl="1" indent="-514350">
              <a:buFont typeface="+mj-lt"/>
              <a:buAutoNum type="arabicPeriod"/>
            </a:pPr>
            <a:r>
              <a:rPr lang="ar-SA" sz="2600" dirty="0"/>
              <a:t>الشبكة الواسعة </a:t>
            </a:r>
            <a:r>
              <a:rPr lang="en-US" sz="2600" dirty="0"/>
              <a:t>(WAN)</a:t>
            </a:r>
            <a:r>
              <a:rPr lang="ar-SA" sz="2600" dirty="0"/>
              <a:t> </a:t>
            </a:r>
          </a:p>
          <a:p>
            <a:pPr marL="914400" lvl="1" indent="-514350">
              <a:buFont typeface="+mj-lt"/>
              <a:buAutoNum type="arabicPeriod"/>
            </a:pPr>
            <a:r>
              <a:rPr lang="ar-SA" sz="2600" dirty="0"/>
              <a:t>الشبكة اللاسلكية </a:t>
            </a:r>
            <a:r>
              <a:rPr lang="en-US" sz="2600" dirty="0"/>
              <a:t>(WLAN)</a:t>
            </a:r>
            <a:r>
              <a:rPr lang="ar-SA" sz="2600" dirty="0"/>
              <a:t> </a:t>
            </a:r>
          </a:p>
          <a:p>
            <a:r>
              <a:rPr lang="ar-SA" sz="2800" b="1" dirty="0"/>
              <a:t>أما من حيث البنية أو طريقة توصيلها </a:t>
            </a:r>
            <a:r>
              <a:rPr lang="ar-SA" sz="2800" b="1"/>
              <a:t>فيكمن تقسيم </a:t>
            </a:r>
            <a:r>
              <a:rPr lang="ar-SA" sz="2800" b="1" dirty="0"/>
              <a:t>الشبكات إلى نوعين: </a:t>
            </a:r>
          </a:p>
          <a:p>
            <a:pPr lvl="1"/>
            <a:r>
              <a:rPr lang="ar-SA" sz="2600" dirty="0"/>
              <a:t>النوع الأول: شبكة النظير للنظير </a:t>
            </a:r>
          </a:p>
          <a:p>
            <a:pPr lvl="1"/>
            <a:r>
              <a:rPr lang="ar-SA" sz="2600" dirty="0"/>
              <a:t>النوع الثاني: الوحدة التابعة/ وحدة الخدمة	 	 </a:t>
            </a:r>
          </a:p>
        </p:txBody>
      </p:sp>
    </p:spTree>
    <p:extLst>
      <p:ext uri="{BB962C8B-B14F-4D97-AF65-F5344CB8AC3E}">
        <p14:creationId xmlns:p14="http://schemas.microsoft.com/office/powerpoint/2010/main" val="130616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العمليات الرئيسية التي يقوم بها الحاسب</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71346887"/>
              </p:ext>
            </p:extLst>
          </p:nvPr>
        </p:nvGraphicFramePr>
        <p:xfrm>
          <a:off x="996287" y="2521612"/>
          <a:ext cx="10304059" cy="405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69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أنواع الشبكات </a:t>
            </a:r>
            <a:br>
              <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Types of Networks</a:t>
            </a:r>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idx="1"/>
          </p:nvPr>
        </p:nvSpPr>
        <p:spPr/>
        <p:txBody>
          <a:bodyPr>
            <a:normAutofit/>
          </a:bodyPr>
          <a:lstStyle/>
          <a:p>
            <a:r>
              <a:rPr lang="ar-SA" sz="2800" b="1" dirty="0"/>
              <a:t>من حيث طريقة استخدامها هناك 3 أنواع من الشبكات، وهي :</a:t>
            </a:r>
          </a:p>
          <a:p>
            <a:pPr marL="914400" lvl="1" indent="-514350">
              <a:buFont typeface="+mj-lt"/>
              <a:buAutoNum type="arabicPeriod"/>
            </a:pPr>
            <a:r>
              <a:rPr lang="ar-SA" sz="2600" dirty="0"/>
              <a:t>الشبكة المحلية </a:t>
            </a:r>
            <a:r>
              <a:rPr lang="en-US" sz="2600" dirty="0"/>
              <a:t>(LAN)</a:t>
            </a:r>
            <a:r>
              <a:rPr lang="ar-SA" sz="2600" dirty="0"/>
              <a:t> </a:t>
            </a:r>
          </a:p>
          <a:p>
            <a:pPr marL="914400" lvl="1" indent="-514350">
              <a:buFont typeface="+mj-lt"/>
              <a:buAutoNum type="arabicPeriod"/>
            </a:pPr>
            <a:r>
              <a:rPr lang="ar-SA" sz="2600" dirty="0"/>
              <a:t>الشبكة الواسعة </a:t>
            </a:r>
            <a:r>
              <a:rPr lang="en-US" sz="2600" dirty="0"/>
              <a:t>(WAN)</a:t>
            </a:r>
            <a:r>
              <a:rPr lang="ar-SA" sz="2600" dirty="0"/>
              <a:t> </a:t>
            </a:r>
          </a:p>
          <a:p>
            <a:pPr marL="914400" lvl="1" indent="-514350">
              <a:buFont typeface="+mj-lt"/>
              <a:buAutoNum type="arabicPeriod"/>
            </a:pPr>
            <a:r>
              <a:rPr lang="ar-SA" sz="2600" dirty="0"/>
              <a:t>الشبكة اللاسلكية </a:t>
            </a:r>
            <a:r>
              <a:rPr lang="en-US" sz="2600" dirty="0"/>
              <a:t>(WLAN)</a:t>
            </a:r>
            <a:r>
              <a:rPr lang="ar-SA" sz="2600" dirty="0"/>
              <a:t> </a:t>
            </a:r>
          </a:p>
          <a:p>
            <a:endParaRPr lang="ar-SA" sz="2600" dirty="0"/>
          </a:p>
        </p:txBody>
      </p:sp>
    </p:spTree>
    <p:extLst>
      <p:ext uri="{BB962C8B-B14F-4D97-AF65-F5344CB8AC3E}">
        <p14:creationId xmlns:p14="http://schemas.microsoft.com/office/powerpoint/2010/main" val="3497241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lan.jpg"/>
          <p:cNvPicPr>
            <a:picLocks noChangeAspect="1"/>
          </p:cNvPicPr>
          <p:nvPr/>
        </p:nvPicPr>
        <p:blipFill>
          <a:blip r:embed="rId3"/>
          <a:stretch>
            <a:fillRect/>
          </a:stretch>
        </p:blipFill>
        <p:spPr>
          <a:xfrm>
            <a:off x="214627" y="4666646"/>
            <a:ext cx="2363474" cy="2058081"/>
          </a:xfrm>
          <a:prstGeom prst="rect">
            <a:avLst/>
          </a:prstGeom>
        </p:spPr>
      </p:pic>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شبكة الاتصالات المحلية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LAN</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815355" y="2451100"/>
            <a:ext cx="8761412" cy="3416300"/>
          </a:xfrm>
        </p:spPr>
        <p:txBody>
          <a:bodyPr>
            <a:normAutofit fontScale="85000" lnSpcReduction="20000"/>
          </a:bodyPr>
          <a:lstStyle/>
          <a:p>
            <a:r>
              <a:rPr lang="ar-SA" sz="2800" dirty="0"/>
              <a:t>شبكة الاتصالات المحلية (</a:t>
            </a:r>
            <a:r>
              <a:rPr lang="en-US" sz="2800" b="1" dirty="0"/>
              <a:t>Local Area Network</a:t>
            </a:r>
            <a:r>
              <a:rPr lang="ar-SA" sz="2800" dirty="0"/>
              <a:t>) و تختصر </a:t>
            </a:r>
            <a:r>
              <a:rPr lang="en-US" sz="2800" b="1" dirty="0"/>
              <a:t>LAN</a:t>
            </a:r>
            <a:r>
              <a:rPr lang="ar-SA" sz="2800" dirty="0"/>
              <a:t> </a:t>
            </a:r>
          </a:p>
          <a:p>
            <a:r>
              <a:rPr lang="ar-SA" sz="2800" dirty="0"/>
              <a:t>هي شبكة اتصالات لتشيبك مجموعة أجهزة الحاسب الآلي موجودة كلها في منطقة واحدة .</a:t>
            </a:r>
          </a:p>
          <a:p>
            <a:pPr lvl="1"/>
            <a:r>
              <a:rPr lang="ar-SA" sz="2600" dirty="0"/>
              <a:t>وقد تكون هذه المنطقة مبنى واحدا أو عدة مبان قريبة من بعضها . </a:t>
            </a:r>
          </a:p>
          <a:p>
            <a:pPr lvl="2"/>
            <a:r>
              <a:rPr lang="ar-SA" sz="2400" dirty="0"/>
              <a:t>ولذلك فإن نقل البيانات في الشبكة المحلية يتم بسرعة عالية . </a:t>
            </a:r>
          </a:p>
          <a:p>
            <a:r>
              <a:rPr lang="ar-SA" sz="2800" dirty="0"/>
              <a:t>وفي هذه الشبكة يتم تشبيك حاسب رئيسي يسمى وحدة خدمة </a:t>
            </a:r>
            <a:r>
              <a:rPr lang="en-US" sz="2800" b="1" dirty="0"/>
              <a:t>Server</a:t>
            </a:r>
            <a:r>
              <a:rPr lang="ar-SA" sz="2800" dirty="0"/>
              <a:t> أو </a:t>
            </a:r>
            <a:r>
              <a:rPr lang="ar-SA" sz="2800" b="1" dirty="0"/>
              <a:t>جهاز الخدمة الرئيسي</a:t>
            </a:r>
            <a:r>
              <a:rPr lang="ar-SA" sz="2800" dirty="0"/>
              <a:t> مع أجهزة الحاسب الآلي أخرى تسمى </a:t>
            </a:r>
            <a:r>
              <a:rPr lang="en-US" sz="2800" b="1" dirty="0"/>
              <a:t>Workstations</a:t>
            </a:r>
            <a:r>
              <a:rPr lang="ar-SA" sz="2800" b="1" dirty="0"/>
              <a:t> </a:t>
            </a:r>
            <a:r>
              <a:rPr lang="ar-SA" sz="2800" dirty="0"/>
              <a:t>أو </a:t>
            </a:r>
            <a:r>
              <a:rPr lang="ar-SA" sz="2800" b="1" dirty="0"/>
              <a:t>محطات عمل </a:t>
            </a:r>
            <a:r>
              <a:rPr lang="ar-SA" sz="2800" dirty="0"/>
              <a:t>بواسطة </a:t>
            </a:r>
            <a:r>
              <a:rPr lang="ar-SA" sz="2800" b="1" u="sng" dirty="0"/>
              <a:t>أسلاك</a:t>
            </a:r>
            <a:r>
              <a:rPr lang="ar-SA" sz="2800" dirty="0"/>
              <a:t> .</a:t>
            </a:r>
          </a:p>
          <a:p>
            <a:r>
              <a:rPr lang="ar-SA" sz="2800" dirty="0"/>
              <a:t> وقد يم تشبيك ملحقات أخرى مع أجهزة الحاسب الآلي مثل الطابعات.</a:t>
            </a:r>
          </a:p>
          <a:p>
            <a:pPr marL="0" indent="0">
              <a:buNone/>
            </a:pPr>
            <a:endParaRPr lang="ar-SA" sz="2800" dirty="0"/>
          </a:p>
        </p:txBody>
      </p:sp>
    </p:spTree>
    <p:extLst>
      <p:ext uri="{BB962C8B-B14F-4D97-AF65-F5344CB8AC3E}">
        <p14:creationId xmlns:p14="http://schemas.microsoft.com/office/powerpoint/2010/main" val="2687237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4265398_orig.gif"/>
          <p:cNvPicPr>
            <a:picLocks noChangeAspect="1"/>
          </p:cNvPicPr>
          <p:nvPr/>
        </p:nvPicPr>
        <p:blipFill>
          <a:blip r:embed="rId3"/>
          <a:stretch>
            <a:fillRect/>
          </a:stretch>
        </p:blipFill>
        <p:spPr>
          <a:xfrm>
            <a:off x="2501900" y="2159000"/>
            <a:ext cx="6908800" cy="4699001"/>
          </a:xfrm>
          <a:prstGeom prst="rect">
            <a:avLst/>
          </a:prstGeom>
        </p:spPr>
      </p:pic>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شبكة الاتصالات المحلية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LAN</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324159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wan.jpg"/>
          <p:cNvPicPr>
            <a:picLocks noChangeAspect="1"/>
          </p:cNvPicPr>
          <p:nvPr/>
        </p:nvPicPr>
        <p:blipFill>
          <a:blip r:embed="rId3"/>
          <a:stretch>
            <a:fillRect/>
          </a:stretch>
        </p:blipFill>
        <p:spPr>
          <a:xfrm>
            <a:off x="14505" y="4729480"/>
            <a:ext cx="2280896" cy="2026920"/>
          </a:xfrm>
          <a:prstGeom prst="rect">
            <a:avLst/>
          </a:prstGeom>
        </p:spPr>
      </p:pic>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الشبكة الواسعة</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WAN</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828055" y="2616200"/>
            <a:ext cx="8761412" cy="3898900"/>
          </a:xfrm>
        </p:spPr>
        <p:txBody>
          <a:bodyPr>
            <a:normAutofit/>
          </a:bodyPr>
          <a:lstStyle/>
          <a:p>
            <a:r>
              <a:rPr lang="ar-SA" sz="2800" dirty="0"/>
              <a:t>الشبكة الواسعة ( </a:t>
            </a:r>
            <a:r>
              <a:rPr lang="en-US" sz="2800" b="1" dirty="0"/>
              <a:t>Wide Area Network</a:t>
            </a:r>
            <a:r>
              <a:rPr lang="ar-SA" sz="2800" dirty="0"/>
              <a:t>) وتختصر </a:t>
            </a:r>
            <a:r>
              <a:rPr lang="en-US" sz="2800" b="1" dirty="0"/>
              <a:t>WAN</a:t>
            </a:r>
            <a:r>
              <a:rPr lang="ar-SA" sz="2800" b="1" dirty="0"/>
              <a:t> </a:t>
            </a:r>
          </a:p>
          <a:p>
            <a:r>
              <a:rPr lang="ar-SA" sz="2800" dirty="0"/>
              <a:t>وهي شبكة تقبل مجموعة من أجهزة الحاسب الآلي عبر نطاق جغرافي أكبر مثل المدن والبلاد .</a:t>
            </a:r>
          </a:p>
          <a:p>
            <a:r>
              <a:rPr lang="ar-SA" sz="2800" dirty="0"/>
              <a:t>تنقل المعلومات عبر الشبكة الواسعة بواسطة </a:t>
            </a:r>
            <a:r>
              <a:rPr lang="ar-SA" sz="2800" b="1" dirty="0"/>
              <a:t>خطوط الهاتف </a:t>
            </a:r>
            <a:r>
              <a:rPr lang="ar-SA" sz="2800" dirty="0"/>
              <a:t>أو </a:t>
            </a:r>
            <a:r>
              <a:rPr lang="ar-SA" sz="2800" b="1" dirty="0"/>
              <a:t>الميكروويف</a:t>
            </a:r>
            <a:r>
              <a:rPr lang="ar-SA" sz="2800" dirty="0"/>
              <a:t> أو بواسطة </a:t>
            </a:r>
            <a:r>
              <a:rPr lang="ar-SA" sz="2800" b="1" dirty="0"/>
              <a:t>الأقمار الصناعية </a:t>
            </a:r>
          </a:p>
          <a:p>
            <a:pPr lvl="1"/>
            <a:r>
              <a:rPr lang="ar-SA" sz="2600" dirty="0"/>
              <a:t>وقد أتاحت هذه الطريقة لمستخدمي أجهزة الحاسب الآلي الشخصية الاتصال بقواعد البيانات الموجودة في أي مكان من العالم والاستفادة منها .</a:t>
            </a:r>
          </a:p>
        </p:txBody>
      </p:sp>
    </p:spTree>
    <p:extLst>
      <p:ext uri="{BB962C8B-B14F-4D97-AF65-F5344CB8AC3E}">
        <p14:creationId xmlns:p14="http://schemas.microsoft.com/office/powerpoint/2010/main" val="2129716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الشبكة الواسعة</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WAN</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صورة 5" descr="monitor-wan_link_avail.gif"/>
          <p:cNvPicPr>
            <a:picLocks noChangeAspect="1"/>
          </p:cNvPicPr>
          <p:nvPr/>
        </p:nvPicPr>
        <p:blipFill>
          <a:blip r:embed="rId3"/>
          <a:stretch>
            <a:fillRect/>
          </a:stretch>
        </p:blipFill>
        <p:spPr>
          <a:xfrm>
            <a:off x="727100" y="2514600"/>
            <a:ext cx="4264000" cy="3981823"/>
          </a:xfrm>
          <a:prstGeom prst="rect">
            <a:avLst/>
          </a:prstGeom>
        </p:spPr>
      </p:pic>
      <p:pic>
        <p:nvPicPr>
          <p:cNvPr id="7" name="صورة 6" descr="wide-area-network.png"/>
          <p:cNvPicPr>
            <a:picLocks noChangeAspect="1"/>
          </p:cNvPicPr>
          <p:nvPr/>
        </p:nvPicPr>
        <p:blipFill>
          <a:blip r:embed="rId4"/>
          <a:srcRect l="5720" t="10417" r="5720" b="2083"/>
          <a:stretch>
            <a:fillRect/>
          </a:stretch>
        </p:blipFill>
        <p:spPr>
          <a:xfrm>
            <a:off x="5713458" y="2332599"/>
            <a:ext cx="5183142" cy="4265424"/>
          </a:xfrm>
          <a:prstGeom prst="rect">
            <a:avLst/>
          </a:prstGeom>
        </p:spPr>
      </p:pic>
    </p:spTree>
    <p:extLst>
      <p:ext uri="{BB962C8B-B14F-4D97-AF65-F5344CB8AC3E}">
        <p14:creationId xmlns:p14="http://schemas.microsoft.com/office/powerpoint/2010/main" val="2818433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 الشبكة اللاسلكية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WLAN</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828055" y="2336800"/>
            <a:ext cx="8761412" cy="4521200"/>
          </a:xfrm>
        </p:spPr>
        <p:txBody>
          <a:bodyPr>
            <a:normAutofit fontScale="77500" lnSpcReduction="20000"/>
          </a:bodyPr>
          <a:lstStyle/>
          <a:p>
            <a:r>
              <a:rPr lang="ar-SA" sz="2800" dirty="0"/>
              <a:t>يطلق على الشبكات اللاسلكية عبارة </a:t>
            </a:r>
            <a:r>
              <a:rPr lang="en-US" sz="2800" b="1" dirty="0"/>
              <a:t>Wireless Local Area Network)</a:t>
            </a:r>
            <a:r>
              <a:rPr lang="ar-SA" sz="2800" b="1" dirty="0"/>
              <a:t>) </a:t>
            </a:r>
            <a:r>
              <a:rPr lang="ar-SA" sz="2800" dirty="0"/>
              <a:t>وتختصر </a:t>
            </a:r>
            <a:r>
              <a:rPr lang="en-US" sz="2800" b="1" dirty="0"/>
              <a:t>WLAN</a:t>
            </a:r>
            <a:r>
              <a:rPr lang="ar-SA" sz="2800" dirty="0"/>
              <a:t> كما يستخدم مصطلح </a:t>
            </a:r>
            <a:r>
              <a:rPr lang="en-US" sz="2800" b="1" dirty="0"/>
              <a:t>Wi-Fi</a:t>
            </a:r>
            <a:r>
              <a:rPr lang="ar-SA" sz="2800" b="1" dirty="0"/>
              <a:t> عادة للإشارة إلى الشبكات اللاسلكية.</a:t>
            </a:r>
          </a:p>
          <a:p>
            <a:endParaRPr lang="ar-SA" sz="2800" dirty="0"/>
          </a:p>
          <a:p>
            <a:r>
              <a:rPr lang="ar-SA" sz="2800" dirty="0"/>
              <a:t>الشبكة اللاسلكية عبارة عن شبكة تعمد على </a:t>
            </a:r>
            <a:r>
              <a:rPr lang="ar-SA" sz="2800" b="1" dirty="0"/>
              <a:t>موجات</a:t>
            </a:r>
            <a:r>
              <a:rPr lang="ar-SA" sz="2800" dirty="0"/>
              <a:t> </a:t>
            </a:r>
            <a:r>
              <a:rPr lang="ar-SA" sz="2800" b="1" dirty="0"/>
              <a:t>الراديو</a:t>
            </a:r>
            <a:r>
              <a:rPr lang="ar-SA" sz="2800" dirty="0"/>
              <a:t> لتبادل المعلومات بدلا من الكابلات التقليدية . </a:t>
            </a:r>
          </a:p>
          <a:p>
            <a:endParaRPr lang="ar-SA" sz="2800" dirty="0"/>
          </a:p>
          <a:p>
            <a:r>
              <a:rPr lang="ar-SA" sz="2800" dirty="0"/>
              <a:t>تشبه الشبكة اللاسلكية شبكة الهاتف المحمول (الجوال) من حيث أن المستخدم يمكنه التنقل بحرية من مكان لآخر ويظل متصلا بالشبكة من خلال جهاز الحاسب الآلي المحمول الخاص به دون أن يتصل بكابل الشبكة.</a:t>
            </a:r>
          </a:p>
          <a:p>
            <a:endParaRPr lang="ar-SA" sz="2800" dirty="0"/>
          </a:p>
          <a:p>
            <a:r>
              <a:rPr lang="ar-SA" sz="2800" dirty="0"/>
              <a:t>بمجرد تثبيت نقاط وصول إلى الشبكة اللاسلكية تصبح أجهزة الحاسب الآلي المكتبية والمحمولة المجهزة ببطاقات </a:t>
            </a:r>
            <a:r>
              <a:rPr lang="en-US" sz="2800" dirty="0"/>
              <a:t>LAN</a:t>
            </a:r>
            <a:r>
              <a:rPr lang="ar-SA" sz="2800" dirty="0"/>
              <a:t> لاسلكية قادرة على الاتصال بالشبكة السلكية . </a:t>
            </a:r>
          </a:p>
          <a:p>
            <a:pPr lvl="1"/>
            <a:r>
              <a:rPr lang="ar-SA" sz="2600" dirty="0"/>
              <a:t>هذا يعني أن أجهزة الحاسب الآلي لم تعد مربوطة بالبنية التحتية للأسلاك .</a:t>
            </a:r>
          </a:p>
          <a:p>
            <a:endParaRPr lang="ar-SA" sz="2800" dirty="0"/>
          </a:p>
        </p:txBody>
      </p:sp>
    </p:spTree>
    <p:extLst>
      <p:ext uri="{BB962C8B-B14F-4D97-AF65-F5344CB8AC3E}">
        <p14:creationId xmlns:p14="http://schemas.microsoft.com/office/powerpoint/2010/main" val="2846903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 الشبكة اللاسلكية </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WLAN</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صورة 3" descr="20090917_843607_image012_648837_1285_0.png"/>
          <p:cNvPicPr>
            <a:picLocks noChangeAspect="1"/>
          </p:cNvPicPr>
          <p:nvPr/>
        </p:nvPicPr>
        <p:blipFill>
          <a:blip r:embed="rId3"/>
          <a:stretch>
            <a:fillRect/>
          </a:stretch>
        </p:blipFill>
        <p:spPr>
          <a:xfrm>
            <a:off x="3086100" y="2273301"/>
            <a:ext cx="6197600" cy="4552042"/>
          </a:xfrm>
          <a:prstGeom prst="rect">
            <a:avLst/>
          </a:prstGeom>
        </p:spPr>
      </p:pic>
    </p:spTree>
    <p:extLst>
      <p:ext uri="{BB962C8B-B14F-4D97-AF65-F5344CB8AC3E}">
        <p14:creationId xmlns:p14="http://schemas.microsoft.com/office/powerpoint/2010/main" val="2657032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أنواع الشبكات </a:t>
            </a:r>
            <a:br>
              <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Types of Networks</a:t>
            </a:r>
            <a:endParaRPr lang="ar-S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عنصر نائب للمحتوى 2"/>
          <p:cNvSpPr>
            <a:spLocks noGrp="1"/>
          </p:cNvSpPr>
          <p:nvPr>
            <p:ph idx="1"/>
          </p:nvPr>
        </p:nvSpPr>
        <p:spPr/>
        <p:txBody>
          <a:bodyPr>
            <a:normAutofit/>
          </a:bodyPr>
          <a:lstStyle/>
          <a:p>
            <a:r>
              <a:rPr lang="ar-SA" sz="2800" b="1" dirty="0"/>
              <a:t>من حيث البنية فيكمن قسيم الشبكات إلى نوعين: </a:t>
            </a:r>
          </a:p>
          <a:p>
            <a:pPr lvl="1">
              <a:buFont typeface="Wingdings" panose="05000000000000000000" pitchFamily="2" charset="2"/>
              <a:buChar char="§"/>
            </a:pPr>
            <a:r>
              <a:rPr lang="ar-SA" sz="2600" dirty="0"/>
              <a:t>النوع الأول: شبكة النظير للنظير </a:t>
            </a:r>
          </a:p>
          <a:p>
            <a:pPr lvl="1">
              <a:buFont typeface="Wingdings" panose="05000000000000000000" pitchFamily="2" charset="2"/>
              <a:buChar char="§"/>
            </a:pPr>
            <a:r>
              <a:rPr lang="ar-SA" sz="2600" dirty="0"/>
              <a:t>النوع الثاني: الوحدة التابعة/ وحدة الخدمة	 </a:t>
            </a:r>
          </a:p>
        </p:txBody>
      </p:sp>
    </p:spTree>
    <p:extLst>
      <p:ext uri="{BB962C8B-B14F-4D97-AF65-F5344CB8AC3E}">
        <p14:creationId xmlns:p14="http://schemas.microsoft.com/office/powerpoint/2010/main" val="2756796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شبكة النظير للنظير</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Peer to peer Network</a:t>
            </a: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828055" y="2616200"/>
            <a:ext cx="8761412" cy="3898900"/>
          </a:xfrm>
        </p:spPr>
        <p:txBody>
          <a:bodyPr>
            <a:normAutofit/>
          </a:bodyPr>
          <a:lstStyle/>
          <a:p>
            <a:r>
              <a:rPr lang="ar-SA" sz="2800" dirty="0"/>
              <a:t>يعني من اسم الشبكة كل جهاز ينظر الجهاز الآخر.</a:t>
            </a:r>
          </a:p>
          <a:p>
            <a:r>
              <a:rPr lang="ar-SA" sz="2800" dirty="0"/>
              <a:t>هي عبارة عن شبكة محلية مكونة من مجموعة أجهزة لها نفس الحقوق والواجبات (متناظرة).</a:t>
            </a:r>
          </a:p>
          <a:p>
            <a:r>
              <a:rPr lang="ar-SA" sz="2400" dirty="0"/>
              <a:t>لذلك فهي لا تحتاج إلى وحدة خدمة (</a:t>
            </a:r>
            <a:r>
              <a:rPr lang="en-US" sz="2400" dirty="0"/>
              <a:t>Server</a:t>
            </a:r>
            <a:r>
              <a:rPr lang="ar-SA" sz="2400" dirty="0"/>
              <a:t>), حيث كل جهاز قادر على استقبال البيانات وفي نفس الوقت قادر على تزويد غيره من الأجهزة بالمعلومات.</a:t>
            </a:r>
          </a:p>
        </p:txBody>
      </p:sp>
    </p:spTree>
    <p:extLst>
      <p:ext uri="{BB962C8B-B14F-4D97-AF65-F5344CB8AC3E}">
        <p14:creationId xmlns:p14="http://schemas.microsoft.com/office/powerpoint/2010/main" val="2992859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شبكة النظير للنظير</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Peer to peer Network</a:t>
            </a: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عنصر نائب للمحتوى 4"/>
          <p:cNvPicPr>
            <a:picLocks noGrp="1" noChangeAspect="1"/>
          </p:cNvPicPr>
          <p:nvPr>
            <p:ph idx="1"/>
          </p:nvPr>
        </p:nvPicPr>
        <p:blipFill rotWithShape="1">
          <a:blip r:embed="rId3">
            <a:extLst>
              <a:ext uri="{28A0092B-C50C-407E-A947-70E740481C1C}">
                <a14:useLocalDpi xmlns:a14="http://schemas.microsoft.com/office/drawing/2010/main" val="0"/>
              </a:ext>
            </a:extLst>
          </a:blip>
          <a:srcRect l="57452" t="9244" r="3883" b="7161"/>
          <a:stretch/>
        </p:blipFill>
        <p:spPr>
          <a:xfrm>
            <a:off x="3273287" y="2438400"/>
            <a:ext cx="4782181" cy="4279900"/>
          </a:xfrm>
        </p:spPr>
      </p:pic>
    </p:spTree>
    <p:extLst>
      <p:ext uri="{BB962C8B-B14F-4D97-AF65-F5344CB8AC3E}">
        <p14:creationId xmlns:p14="http://schemas.microsoft.com/office/powerpoint/2010/main" val="317819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العمليات الرئيسية التي يقوم بها الحاسب</a:t>
            </a:r>
          </a:p>
        </p:txBody>
      </p:sp>
      <p:grpSp>
        <p:nvGrpSpPr>
          <p:cNvPr id="54" name="مجموعة 53"/>
          <p:cNvGrpSpPr/>
          <p:nvPr/>
        </p:nvGrpSpPr>
        <p:grpSpPr>
          <a:xfrm>
            <a:off x="2611916" y="2714018"/>
            <a:ext cx="7304450" cy="3570051"/>
            <a:chOff x="2256034" y="2470826"/>
            <a:chExt cx="7304450" cy="3570051"/>
          </a:xfrm>
        </p:grpSpPr>
        <p:grpSp>
          <p:nvGrpSpPr>
            <p:cNvPr id="21" name="Group 11"/>
            <p:cNvGrpSpPr>
              <a:grpSpLocks/>
            </p:cNvGrpSpPr>
            <p:nvPr/>
          </p:nvGrpSpPr>
          <p:grpSpPr bwMode="auto">
            <a:xfrm>
              <a:off x="2256034" y="2470826"/>
              <a:ext cx="7304450" cy="3570051"/>
              <a:chOff x="895" y="2544"/>
              <a:chExt cx="4096" cy="1488"/>
            </a:xfrm>
          </p:grpSpPr>
          <p:sp>
            <p:nvSpPr>
              <p:cNvPr id="22" name="Rectangle 4"/>
              <p:cNvSpPr>
                <a:spLocks noChangeArrowheads="1"/>
              </p:cNvSpPr>
              <p:nvPr/>
            </p:nvSpPr>
            <p:spPr bwMode="auto">
              <a:xfrm>
                <a:off x="2012" y="2544"/>
                <a:ext cx="1928" cy="1048"/>
              </a:xfrm>
              <a:prstGeom prst="rect">
                <a:avLst/>
              </a:prstGeom>
              <a:solidFill>
                <a:srgbClr val="2D6BC7"/>
              </a:solidFill>
              <a:ln w="9525">
                <a:solidFill>
                  <a:srgbClr val="1D528D"/>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D528D"/>
                  </a:solidFill>
                  <a:effectLst/>
                  <a:uLnTx/>
                  <a:uFillTx/>
                  <a:latin typeface="Arial" panose="020B0604020202020204" pitchFamily="34" charset="0"/>
                  <a:cs typeface="Arial" panose="020B0604020202020204" pitchFamily="34" charset="0"/>
                </a:endParaRPr>
              </a:p>
            </p:txBody>
          </p:sp>
          <p:sp>
            <p:nvSpPr>
              <p:cNvPr id="24" name="Rectangle 6"/>
              <p:cNvSpPr>
                <a:spLocks noChangeArrowheads="1"/>
              </p:cNvSpPr>
              <p:nvPr/>
            </p:nvSpPr>
            <p:spPr bwMode="auto">
              <a:xfrm>
                <a:off x="2113" y="3761"/>
                <a:ext cx="1726" cy="271"/>
              </a:xfrm>
              <a:prstGeom prst="rect">
                <a:avLst/>
              </a:prstGeom>
              <a:solidFill>
                <a:srgbClr val="1D528D"/>
              </a:solidFill>
              <a:ln w="9525">
                <a:solidFill>
                  <a:srgbClr val="1D528D"/>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ar-SA" sz="1600" b="1" i="0" u="none" strike="noStrike" kern="0" cap="none" spc="0" normalizeH="0" baseline="0" noProof="0">
                    <a:ln>
                      <a:noFill/>
                    </a:ln>
                    <a:solidFill>
                      <a:srgbClr val="FFFFFF"/>
                    </a:solidFill>
                    <a:effectLst/>
                    <a:uLnTx/>
                    <a:uFillTx/>
                    <a:latin typeface="Arial" panose="020B0604020202020204" pitchFamily="34" charset="0"/>
                  </a:rPr>
                  <a:t>وحدة التخزين</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Storage Unit</a:t>
                </a:r>
              </a:p>
            </p:txBody>
          </p:sp>
          <p:sp>
            <p:nvSpPr>
              <p:cNvPr id="25" name="Rectangle 7"/>
              <p:cNvSpPr>
                <a:spLocks noChangeArrowheads="1"/>
              </p:cNvSpPr>
              <p:nvPr/>
            </p:nvSpPr>
            <p:spPr bwMode="auto">
              <a:xfrm>
                <a:off x="2118" y="2848"/>
                <a:ext cx="1726" cy="271"/>
              </a:xfrm>
              <a:prstGeom prst="rect">
                <a:avLst/>
              </a:prstGeom>
              <a:solidFill>
                <a:srgbClr val="1D528D"/>
              </a:solidFill>
              <a:ln w="9525">
                <a:solidFill>
                  <a:srgbClr val="1D528D"/>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Rectangle 8"/>
              <p:cNvSpPr>
                <a:spLocks noChangeArrowheads="1"/>
              </p:cNvSpPr>
              <p:nvPr/>
            </p:nvSpPr>
            <p:spPr bwMode="auto">
              <a:xfrm>
                <a:off x="4281" y="3288"/>
                <a:ext cx="710" cy="271"/>
              </a:xfrm>
              <a:prstGeom prst="rect">
                <a:avLst/>
              </a:prstGeom>
              <a:solidFill>
                <a:srgbClr val="1D528D"/>
              </a:solidFill>
              <a:ln w="9525">
                <a:solidFill>
                  <a:srgbClr val="FFFFFF"/>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lvl="0" algn="ctr" defTabSz="914400" fontAlgn="base">
                  <a:spcBef>
                    <a:spcPct val="0"/>
                  </a:spcBef>
                  <a:spcAft>
                    <a:spcPct val="0"/>
                  </a:spcAft>
                  <a:buNone/>
                  <a:defRPr/>
                </a:pPr>
                <a:r>
                  <a:rPr lang="ar-SA" sz="1400" b="1" kern="0" dirty="0">
                    <a:solidFill>
                      <a:srgbClr val="FFFFFF"/>
                    </a:solidFill>
                  </a:rPr>
                  <a:t>وحدة إخراج</a:t>
                </a:r>
              </a:p>
              <a:p>
                <a:pPr lvl="0" algn="ctr" defTabSz="914400" fontAlgn="base">
                  <a:spcBef>
                    <a:spcPct val="0"/>
                  </a:spcBef>
                  <a:spcAft>
                    <a:spcPct val="0"/>
                  </a:spcAft>
                  <a:buNone/>
                  <a:defRPr/>
                </a:pPr>
                <a:r>
                  <a:rPr lang="en-US" sz="1400" b="1" kern="0" dirty="0">
                    <a:solidFill>
                      <a:srgbClr val="FFFFFF"/>
                    </a:solidFill>
                    <a:cs typeface="Arial" panose="020B0604020202020204" pitchFamily="34" charset="0"/>
                  </a:rPr>
                  <a:t>Output Units</a:t>
                </a:r>
              </a:p>
            </p:txBody>
          </p:sp>
          <p:sp>
            <p:nvSpPr>
              <p:cNvPr id="27" name="Rectangle 9"/>
              <p:cNvSpPr>
                <a:spLocks noChangeArrowheads="1"/>
              </p:cNvSpPr>
              <p:nvPr/>
            </p:nvSpPr>
            <p:spPr bwMode="auto">
              <a:xfrm>
                <a:off x="895" y="3267"/>
                <a:ext cx="744" cy="270"/>
              </a:xfrm>
              <a:prstGeom prst="rect">
                <a:avLst/>
              </a:prstGeom>
              <a:solidFill>
                <a:srgbClr val="1D528D"/>
              </a:solidFill>
              <a:ln w="9525">
                <a:solidFill>
                  <a:srgbClr val="FFFFFF"/>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lvl="0" algn="ctr" defTabSz="914400" fontAlgn="base">
                  <a:spcBef>
                    <a:spcPct val="0"/>
                  </a:spcBef>
                  <a:spcAft>
                    <a:spcPct val="0"/>
                  </a:spcAft>
                  <a:buNone/>
                  <a:defRPr/>
                </a:pPr>
                <a:r>
                  <a:rPr lang="ar-SA" sz="1400" b="1" kern="0" dirty="0">
                    <a:solidFill>
                      <a:srgbClr val="FFFFFF"/>
                    </a:solidFill>
                  </a:rPr>
                  <a:t>وحدة الإدخال</a:t>
                </a:r>
              </a:p>
              <a:p>
                <a:pPr lvl="0" algn="ctr" defTabSz="914400" fontAlgn="base">
                  <a:spcBef>
                    <a:spcPct val="0"/>
                  </a:spcBef>
                  <a:spcAft>
                    <a:spcPct val="0"/>
                  </a:spcAft>
                  <a:buNone/>
                  <a:defRPr/>
                </a:pPr>
                <a:r>
                  <a:rPr lang="en-US" sz="1400" b="1" kern="0" dirty="0">
                    <a:solidFill>
                      <a:srgbClr val="FFFFFF"/>
                    </a:solidFill>
                    <a:cs typeface="Arial" panose="020B0604020202020204" pitchFamily="34" charset="0"/>
                  </a:rPr>
                  <a:t>Input Units</a:t>
                </a:r>
              </a:p>
            </p:txBody>
          </p:sp>
          <p:cxnSp>
            <p:nvCxnSpPr>
              <p:cNvPr id="28" name="AutoShape 10"/>
              <p:cNvCxnSpPr>
                <a:cxnSpLocks noChangeShapeType="1"/>
              </p:cNvCxnSpPr>
              <p:nvPr/>
            </p:nvCxnSpPr>
            <p:spPr bwMode="auto">
              <a:xfrm flipV="1">
                <a:off x="3764" y="3402"/>
                <a:ext cx="541" cy="1"/>
              </a:xfrm>
              <a:prstGeom prst="bentConnector3">
                <a:avLst>
                  <a:gd name="adj1" fmla="val 50000"/>
                </a:avLst>
              </a:prstGeom>
              <a:noFill/>
              <a:ln w="9525">
                <a:solidFill>
                  <a:srgbClr val="1D528D"/>
                </a:solidFill>
                <a:miter lim="800000"/>
                <a:headEnd/>
                <a:tailEnd type="triangle" w="med" len="med"/>
              </a:ln>
              <a:extLst>
                <a:ext uri="{909E8E84-426E-40DD-AFC4-6F175D3DCCD1}">
                  <a14:hiddenFill xmlns:a14="http://schemas.microsoft.com/office/drawing/2010/main">
                    <a:noFill/>
                  </a14:hiddenFill>
                </a:ext>
              </a:extLst>
            </p:spPr>
          </p:cxnSp>
          <p:cxnSp>
            <p:nvCxnSpPr>
              <p:cNvPr id="29" name="AutoShape 11"/>
              <p:cNvCxnSpPr>
                <a:cxnSpLocks noChangeShapeType="1"/>
              </p:cNvCxnSpPr>
              <p:nvPr/>
            </p:nvCxnSpPr>
            <p:spPr bwMode="auto">
              <a:xfrm>
                <a:off x="1628" y="3403"/>
                <a:ext cx="504" cy="0"/>
              </a:xfrm>
              <a:prstGeom prst="bentConnector3">
                <a:avLst>
                  <a:gd name="adj1" fmla="val 50000"/>
                </a:avLst>
              </a:prstGeom>
              <a:noFill/>
              <a:ln w="9525">
                <a:solidFill>
                  <a:srgbClr val="1D528D"/>
                </a:solidFill>
                <a:miter lim="800000"/>
                <a:headEnd/>
                <a:tailEnd type="triangle" w="med" len="med"/>
              </a:ln>
              <a:extLst>
                <a:ext uri="{909E8E84-426E-40DD-AFC4-6F175D3DCCD1}">
                  <a14:hiddenFill xmlns:a14="http://schemas.microsoft.com/office/drawing/2010/main">
                    <a:noFill/>
                  </a14:hiddenFill>
                </a:ext>
              </a:extLst>
            </p:spPr>
          </p:cxnSp>
          <p:sp>
            <p:nvSpPr>
              <p:cNvPr id="30" name="Rectangle 12"/>
              <p:cNvSpPr>
                <a:spLocks noChangeArrowheads="1"/>
              </p:cNvSpPr>
              <p:nvPr/>
            </p:nvSpPr>
            <p:spPr bwMode="auto">
              <a:xfrm>
                <a:off x="2113" y="3288"/>
                <a:ext cx="1726" cy="271"/>
              </a:xfrm>
              <a:prstGeom prst="rect">
                <a:avLst/>
              </a:prstGeom>
              <a:solidFill>
                <a:srgbClr val="1D528D"/>
              </a:solidFill>
              <a:ln w="9525">
                <a:solidFill>
                  <a:srgbClr val="1D528D"/>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ar-SA" sz="1600" b="1" i="0" u="none" strike="noStrike" kern="0" cap="none" spc="0" normalizeH="0" baseline="0" noProof="0" dirty="0">
                    <a:ln>
                      <a:noFill/>
                    </a:ln>
                    <a:solidFill>
                      <a:srgbClr val="FFFFFF"/>
                    </a:solidFill>
                    <a:effectLst/>
                    <a:uLnTx/>
                    <a:uFillTx/>
                    <a:latin typeface="Arial" panose="020B0604020202020204" pitchFamily="34" charset="0"/>
                  </a:rPr>
                  <a:t>المعالج</a:t>
                </a:r>
              </a:p>
              <a:p>
                <a:pPr marL="0" marR="0" lvl="0" indent="0" algn="ctr" defTabSz="914400" eaLnBrk="1" fontAlgn="base" latinLnBrk="0" hangingPunct="1">
                  <a:lnSpc>
                    <a:spcPct val="100000"/>
                  </a:lnSpc>
                  <a:spcBef>
                    <a:spcPct val="0"/>
                  </a:spcBef>
                  <a:spcAft>
                    <a:spcPct val="0"/>
                  </a:spcAft>
                  <a:buClrTx/>
                  <a:buSzTx/>
                  <a:buFontTx/>
                  <a:buNone/>
                  <a:tabLst/>
                  <a:defRPr/>
                </a:pPr>
                <a:r>
                  <a:rPr lang="en-US" sz="1600" b="1" kern="0" dirty="0">
                    <a:solidFill>
                      <a:srgbClr val="FFFFFF"/>
                    </a:solidFill>
                    <a:cs typeface="Arial" panose="020B0604020202020204" pitchFamily="34" charset="0"/>
                  </a:rPr>
                  <a:t>Processor</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 Box 13"/>
              <p:cNvSpPr txBox="1">
                <a:spLocks noChangeArrowheads="1"/>
              </p:cNvSpPr>
              <p:nvPr/>
            </p:nvSpPr>
            <p:spPr bwMode="auto">
              <a:xfrm>
                <a:off x="2118" y="2618"/>
                <a:ext cx="1731" cy="154"/>
              </a:xfrm>
              <a:prstGeom prst="rect">
                <a:avLst/>
              </a:prstGeom>
              <a:solidFill>
                <a:schemeClr val="accent4">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defTabSz="914400" rtl="1" fontAlgn="base">
                  <a:spcBef>
                    <a:spcPct val="0"/>
                  </a:spcBef>
                  <a:spcAft>
                    <a:spcPct val="0"/>
                  </a:spcAft>
                  <a:buNone/>
                </a:pPr>
                <a:r>
                  <a:rPr lang="ar-SA" sz="1800" b="1" kern="0" dirty="0">
                    <a:solidFill>
                      <a:srgbClr val="FFFFFF"/>
                    </a:solidFill>
                  </a:rPr>
                  <a:t>وحدة الجهاز</a:t>
                </a:r>
                <a:r>
                  <a:rPr lang="ar-SA" sz="1800" b="1" kern="0" dirty="0">
                    <a:solidFill>
                      <a:srgbClr val="FFFFFF"/>
                    </a:solidFill>
                    <a:cs typeface="Arial" panose="020B0604020202020204" pitchFamily="34" charset="0"/>
                  </a:rPr>
                  <a:t> </a:t>
                </a:r>
                <a:r>
                  <a:rPr lang="en-US" sz="1800" b="1" kern="0" dirty="0">
                    <a:solidFill>
                      <a:srgbClr val="FFFFFF"/>
                    </a:solidFill>
                  </a:rPr>
                  <a:t> System Unit</a:t>
                </a:r>
                <a:endPar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Line 15"/>
              <p:cNvSpPr>
                <a:spLocks noChangeShapeType="1"/>
              </p:cNvSpPr>
              <p:nvPr/>
            </p:nvSpPr>
            <p:spPr bwMode="auto">
              <a:xfrm flipV="1">
                <a:off x="2452" y="3119"/>
                <a:ext cx="0" cy="169"/>
              </a:xfrm>
              <a:prstGeom prst="line">
                <a:avLst/>
              </a:prstGeom>
              <a:noFill/>
              <a:ln w="9525">
                <a:solidFill>
                  <a:srgbClr val="1D528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1D528D"/>
                  </a:solidFill>
                  <a:effectLst/>
                  <a:uLnTx/>
                  <a:uFillTx/>
                  <a:latin typeface="Arial" panose="020B0604020202020204" pitchFamily="34" charset="0"/>
                </a:endParaRPr>
              </a:p>
            </p:txBody>
          </p:sp>
          <p:sp>
            <p:nvSpPr>
              <p:cNvPr id="34" name="Line 16"/>
              <p:cNvSpPr>
                <a:spLocks noChangeShapeType="1"/>
              </p:cNvSpPr>
              <p:nvPr/>
            </p:nvSpPr>
            <p:spPr bwMode="auto">
              <a:xfrm>
                <a:off x="3399" y="3119"/>
                <a:ext cx="1" cy="169"/>
              </a:xfrm>
              <a:prstGeom prst="line">
                <a:avLst/>
              </a:prstGeom>
              <a:noFill/>
              <a:ln w="9525">
                <a:solidFill>
                  <a:srgbClr val="1D528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1D528D"/>
                  </a:solidFill>
                  <a:effectLst/>
                  <a:uLnTx/>
                  <a:uFillTx/>
                  <a:latin typeface="Arial" panose="020B0604020202020204" pitchFamily="34" charset="0"/>
                </a:endParaRPr>
              </a:p>
            </p:txBody>
          </p:sp>
          <p:sp>
            <p:nvSpPr>
              <p:cNvPr id="35" name="Line 17"/>
              <p:cNvSpPr>
                <a:spLocks noChangeShapeType="1"/>
              </p:cNvSpPr>
              <p:nvPr/>
            </p:nvSpPr>
            <p:spPr bwMode="auto">
              <a:xfrm flipV="1">
                <a:off x="3297" y="3592"/>
                <a:ext cx="1" cy="169"/>
              </a:xfrm>
              <a:prstGeom prst="line">
                <a:avLst/>
              </a:prstGeom>
              <a:noFill/>
              <a:ln w="9525">
                <a:solidFill>
                  <a:srgbClr val="1D528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1D528D"/>
                  </a:solidFill>
                  <a:effectLst/>
                  <a:uLnTx/>
                  <a:uFillTx/>
                  <a:latin typeface="Arial" panose="020B0604020202020204" pitchFamily="34" charset="0"/>
                </a:endParaRPr>
              </a:p>
            </p:txBody>
          </p:sp>
          <p:sp>
            <p:nvSpPr>
              <p:cNvPr id="36" name="Line 18"/>
              <p:cNvSpPr>
                <a:spLocks noChangeShapeType="1"/>
              </p:cNvSpPr>
              <p:nvPr/>
            </p:nvSpPr>
            <p:spPr bwMode="auto">
              <a:xfrm flipH="1">
                <a:off x="2587" y="3592"/>
                <a:ext cx="1" cy="169"/>
              </a:xfrm>
              <a:prstGeom prst="line">
                <a:avLst/>
              </a:prstGeom>
              <a:noFill/>
              <a:ln w="9525">
                <a:solidFill>
                  <a:srgbClr val="1D528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1D528D"/>
                  </a:solidFill>
                  <a:effectLst/>
                  <a:uLnTx/>
                  <a:uFillTx/>
                  <a:latin typeface="Arial" panose="020B0604020202020204" pitchFamily="34" charset="0"/>
                </a:endParaRPr>
              </a:p>
            </p:txBody>
          </p:sp>
        </p:grpSp>
        <p:cxnSp>
          <p:nvCxnSpPr>
            <p:cNvPr id="42" name="رابط مستقيم 41"/>
            <p:cNvCxnSpPr/>
            <p:nvPr/>
          </p:nvCxnSpPr>
          <p:spPr>
            <a:xfrm flipH="1">
              <a:off x="5967107" y="3525286"/>
              <a:ext cx="0" cy="325096"/>
            </a:xfrm>
            <a:prstGeom prst="line">
              <a:avLst/>
            </a:prstGeom>
          </p:spPr>
          <p:style>
            <a:lnRef idx="2">
              <a:schemeClr val="accent4"/>
            </a:lnRef>
            <a:fillRef idx="0">
              <a:schemeClr val="accent4"/>
            </a:fillRef>
            <a:effectRef idx="1">
              <a:schemeClr val="accent4"/>
            </a:effectRef>
            <a:fontRef idx="minor">
              <a:schemeClr val="tx1"/>
            </a:fontRef>
          </p:style>
        </p:cxnSp>
        <p:cxnSp>
          <p:nvCxnSpPr>
            <p:cNvPr id="47" name="رابط مستقيم 46"/>
            <p:cNvCxnSpPr>
              <a:endCxn id="25" idx="3"/>
            </p:cNvCxnSpPr>
            <p:nvPr/>
          </p:nvCxnSpPr>
          <p:spPr>
            <a:xfrm>
              <a:off x="4428109" y="3525286"/>
              <a:ext cx="3086914" cy="1"/>
            </a:xfrm>
            <a:prstGeom prst="line">
              <a:avLst/>
            </a:prstGeom>
          </p:spPr>
          <p:style>
            <a:lnRef idx="2">
              <a:schemeClr val="accent4"/>
            </a:lnRef>
            <a:fillRef idx="0">
              <a:schemeClr val="accent4"/>
            </a:fillRef>
            <a:effectRef idx="1">
              <a:schemeClr val="accent4"/>
            </a:effectRef>
            <a:fontRef idx="minor">
              <a:schemeClr val="tx1"/>
            </a:fontRef>
          </p:style>
        </p:cxnSp>
        <p:sp>
          <p:nvSpPr>
            <p:cNvPr id="48" name="مربع نص 47"/>
            <p:cNvSpPr txBox="1"/>
            <p:nvPr/>
          </p:nvSpPr>
          <p:spPr>
            <a:xfrm>
              <a:off x="4437026" y="3189122"/>
              <a:ext cx="3069082" cy="338554"/>
            </a:xfrm>
            <a:prstGeom prst="rect">
              <a:avLst/>
            </a:prstGeom>
            <a:noFill/>
          </p:spPr>
          <p:txBody>
            <a:bodyPr wrap="square" rtlCol="1">
              <a:spAutoFit/>
            </a:bodyPr>
            <a:lstStyle/>
            <a:p>
              <a:pPr algn="ctr"/>
              <a:r>
                <a:rPr lang="en-US" sz="1600" b="1" dirty="0">
                  <a:solidFill>
                    <a:schemeClr val="bg1"/>
                  </a:solidFill>
                </a:rPr>
                <a:t>Internal Memory </a:t>
              </a:r>
              <a:r>
                <a:rPr lang="ar-SA" sz="1600" b="1" dirty="0">
                  <a:solidFill>
                    <a:schemeClr val="bg1"/>
                  </a:solidFill>
                </a:rPr>
                <a:t>ذاكرتين داخليتين</a:t>
              </a:r>
            </a:p>
          </p:txBody>
        </p:sp>
        <p:sp>
          <p:nvSpPr>
            <p:cNvPr id="49" name="مربع نص 48"/>
            <p:cNvSpPr txBox="1"/>
            <p:nvPr/>
          </p:nvSpPr>
          <p:spPr>
            <a:xfrm>
              <a:off x="5967107" y="3525285"/>
              <a:ext cx="1556832" cy="369332"/>
            </a:xfrm>
            <a:prstGeom prst="rect">
              <a:avLst/>
            </a:prstGeom>
            <a:noFill/>
          </p:spPr>
          <p:txBody>
            <a:bodyPr wrap="square" rtlCol="1">
              <a:spAutoFit/>
            </a:bodyPr>
            <a:lstStyle/>
            <a:p>
              <a:pPr algn="ctr"/>
              <a:r>
                <a:rPr lang="en-US" b="1" dirty="0">
                  <a:solidFill>
                    <a:schemeClr val="bg1"/>
                  </a:solidFill>
                </a:rPr>
                <a:t>ROM</a:t>
              </a:r>
              <a:endParaRPr lang="ar-SA" b="1" dirty="0">
                <a:solidFill>
                  <a:schemeClr val="bg1"/>
                </a:solidFill>
              </a:endParaRPr>
            </a:p>
          </p:txBody>
        </p:sp>
        <p:sp>
          <p:nvSpPr>
            <p:cNvPr id="50" name="مربع نص 49"/>
            <p:cNvSpPr txBox="1"/>
            <p:nvPr/>
          </p:nvSpPr>
          <p:spPr>
            <a:xfrm>
              <a:off x="4481497" y="3512804"/>
              <a:ext cx="1556832" cy="369332"/>
            </a:xfrm>
            <a:prstGeom prst="rect">
              <a:avLst/>
            </a:prstGeom>
            <a:noFill/>
          </p:spPr>
          <p:txBody>
            <a:bodyPr wrap="square" rtlCol="1">
              <a:spAutoFit/>
            </a:bodyPr>
            <a:lstStyle/>
            <a:p>
              <a:pPr algn="ctr"/>
              <a:r>
                <a:rPr lang="en-US" b="1" dirty="0">
                  <a:solidFill>
                    <a:schemeClr val="bg1"/>
                  </a:solidFill>
                </a:rPr>
                <a:t>RAM</a:t>
              </a:r>
              <a:endParaRPr lang="ar-SA" b="1" dirty="0">
                <a:solidFill>
                  <a:schemeClr val="bg1"/>
                </a:solidFill>
              </a:endParaRPr>
            </a:p>
          </p:txBody>
        </p:sp>
        <p:sp>
          <p:nvSpPr>
            <p:cNvPr id="51" name="Line 15"/>
            <p:cNvSpPr>
              <a:spLocks noChangeShapeType="1"/>
            </p:cNvSpPr>
            <p:nvPr/>
          </p:nvSpPr>
          <p:spPr bwMode="auto">
            <a:xfrm flipV="1">
              <a:off x="7023580" y="3882136"/>
              <a:ext cx="0" cy="405470"/>
            </a:xfrm>
            <a:prstGeom prst="line">
              <a:avLst/>
            </a:prstGeom>
            <a:noFill/>
            <a:ln w="9525">
              <a:solidFill>
                <a:srgbClr val="1D528D"/>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1D528D"/>
                </a:solidFill>
                <a:effectLst/>
                <a:uLnTx/>
                <a:uFillTx/>
                <a:latin typeface="Arial" panose="020B0604020202020204" pitchFamily="34" charset="0"/>
              </a:endParaRPr>
            </a:p>
          </p:txBody>
        </p:sp>
      </p:grpSp>
    </p:spTree>
    <p:extLst>
      <p:ext uri="{BB962C8B-B14F-4D97-AF65-F5344CB8AC3E}">
        <p14:creationId xmlns:p14="http://schemas.microsoft.com/office/powerpoint/2010/main" val="8198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شبكة الوحدة التابعة/ وحدة الخدمة	 </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Client / Server Network</a:t>
            </a: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عنصر نائب للمحتوى 2"/>
          <p:cNvSpPr>
            <a:spLocks noGrp="1"/>
          </p:cNvSpPr>
          <p:nvPr>
            <p:ph idx="1"/>
          </p:nvPr>
        </p:nvSpPr>
        <p:spPr>
          <a:xfrm>
            <a:off x="1828055" y="2616200"/>
            <a:ext cx="8761412" cy="3898900"/>
          </a:xfrm>
        </p:spPr>
        <p:txBody>
          <a:bodyPr>
            <a:normAutofit/>
          </a:bodyPr>
          <a:lstStyle/>
          <a:p>
            <a:r>
              <a:rPr lang="ar-SA" sz="2800" dirty="0"/>
              <a:t>تسمى أيضا بـ «شبكة العميل/ الخادم».</a:t>
            </a:r>
          </a:p>
          <a:p>
            <a:r>
              <a:rPr lang="ar-SA" sz="2800" dirty="0"/>
              <a:t>تعتمد الشبكة على جهاز يسمى </a:t>
            </a:r>
            <a:r>
              <a:rPr lang="en-US" sz="2800" dirty="0"/>
              <a:t>Server</a:t>
            </a:r>
            <a:r>
              <a:rPr lang="ar-SA" sz="2800" dirty="0"/>
              <a:t> أو وحدة الخدمة أو الخادم أو المقلم, تتصل به الأجهزة التي تعمل كمحطات أو كوحدة تابعة داخل الشبكة.</a:t>
            </a:r>
          </a:p>
          <a:p>
            <a:r>
              <a:rPr lang="ar-SA" sz="2800" dirty="0"/>
              <a:t>عادة يكون الخادم جهاز كبير وذو ذاكرة كبيرة ومعالج قوي, وقد يحتوي على معالجين عندما يكون عدد الأجهزة كبير في الشبكة, ويمكن أكثر تزويد الشبكة بأكثر من وحدة خدمة (</a:t>
            </a:r>
            <a:r>
              <a:rPr lang="en-US" sz="2800" dirty="0"/>
              <a:t>Server</a:t>
            </a:r>
            <a:r>
              <a:rPr lang="ar-SA" sz="2800" dirty="0"/>
              <a:t>).</a:t>
            </a:r>
          </a:p>
          <a:p>
            <a:endParaRPr lang="ar-SA" sz="2400" dirty="0"/>
          </a:p>
        </p:txBody>
      </p:sp>
    </p:spTree>
    <p:extLst>
      <p:ext uri="{BB962C8B-B14F-4D97-AF65-F5344CB8AC3E}">
        <p14:creationId xmlns:p14="http://schemas.microsoft.com/office/powerpoint/2010/main" val="2940818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شبكة الوحدة التابعة/ وحدة الخدمة	 </a:t>
            </a:r>
            <a:b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Client / Server Network</a:t>
            </a:r>
            <a:r>
              <a:rPr lang="ar-S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ar-SA"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عنصر نائب للمحتوى 4"/>
          <p:cNvPicPr>
            <a:picLocks noGrp="1" noChangeAspect="1"/>
          </p:cNvPicPr>
          <p:nvPr>
            <p:ph idx="1"/>
          </p:nvPr>
        </p:nvPicPr>
        <p:blipFill rotWithShape="1">
          <a:blip r:embed="rId3">
            <a:extLst>
              <a:ext uri="{28A0092B-C50C-407E-A947-70E740481C1C}">
                <a14:useLocalDpi xmlns:a14="http://schemas.microsoft.com/office/drawing/2010/main" val="0"/>
              </a:ext>
            </a:extLst>
          </a:blip>
          <a:srcRect l="4093" t="10021" r="55799" b="6384"/>
          <a:stretch/>
        </p:blipFill>
        <p:spPr>
          <a:xfrm>
            <a:off x="3167271" y="2438400"/>
            <a:ext cx="4960730" cy="4279900"/>
          </a:xfrm>
        </p:spPr>
      </p:pic>
    </p:spTree>
    <p:extLst>
      <p:ext uri="{BB962C8B-B14F-4D97-AF65-F5344CB8AC3E}">
        <p14:creationId xmlns:p14="http://schemas.microsoft.com/office/powerpoint/2010/main" val="3172238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4223643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تأمين أجهزة الحاسب الآلي والبيانات</a:t>
            </a:r>
            <a:br>
              <a:rPr lang="ar-SA" dirty="0"/>
            </a:br>
            <a:r>
              <a:rPr lang="en-US" dirty="0"/>
              <a:t>Securing Computer and Data</a:t>
            </a:r>
          </a:p>
        </p:txBody>
      </p:sp>
      <p:sp>
        <p:nvSpPr>
          <p:cNvPr id="3" name="عنصر نائب للمحتوى 2"/>
          <p:cNvSpPr>
            <a:spLocks noGrp="1"/>
          </p:cNvSpPr>
          <p:nvPr>
            <p:ph idx="1"/>
          </p:nvPr>
        </p:nvSpPr>
        <p:spPr/>
        <p:txBody>
          <a:bodyPr>
            <a:normAutofit lnSpcReduction="10000"/>
          </a:bodyPr>
          <a:lstStyle/>
          <a:p>
            <a:r>
              <a:rPr lang="ar-SA" sz="2800" dirty="0"/>
              <a:t>في مجتمع المعلومات الكل يطلع على المعلومات .ولما كانت المعلومات هي رأس مال الشركات فإنها أغلى ما يمكن المحافظة عليه . لذلك لابد من توفير سبل تأمين للحاسبات والبيانات لحمايتها من التلف أو السرقة أو اطلاع الآخرين عليها .</a:t>
            </a:r>
          </a:p>
          <a:p>
            <a:r>
              <a:rPr lang="ar-SA" sz="2800" dirty="0"/>
              <a:t>عملاً بمبدأ ”الوقاية خير من العلاج ” يجب حماية أجهزة الحاسب الآلي من الأشخاص الغير مصرح لهم ومن الفيروسات ، كما يجب حماية المعلومات بحيث لا يطلع أحد عليها غير المصرح له به . أما الشبكات فيجب تأمينها من الفيروسات ومن العابثين والمتطفلين .</a:t>
            </a:r>
          </a:p>
          <a:p>
            <a:endParaRPr lang="ar-SA" sz="2800" dirty="0"/>
          </a:p>
        </p:txBody>
      </p:sp>
    </p:spTree>
    <p:extLst>
      <p:ext uri="{BB962C8B-B14F-4D97-AF65-F5344CB8AC3E}">
        <p14:creationId xmlns:p14="http://schemas.microsoft.com/office/powerpoint/2010/main" val="738847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a:extLst>
              <a:ext uri="{28A0092B-C50C-407E-A947-70E740481C1C}">
                <a14:useLocalDpi xmlns:a14="http://schemas.microsoft.com/office/drawing/2010/main" val="0"/>
              </a:ext>
            </a:extLst>
          </a:blip>
          <a:srcRect l="21667" t="-371" r="21875"/>
          <a:stretch/>
        </p:blipFill>
        <p:spPr>
          <a:xfrm>
            <a:off x="350858" y="5842000"/>
            <a:ext cx="1016000" cy="1016000"/>
          </a:xfrm>
          <a:prstGeom prst="rect">
            <a:avLst/>
          </a:prstGeom>
          <a:ln>
            <a:noFill/>
          </a:ln>
          <a:effectLst>
            <a:softEdge rad="112500"/>
          </a:effectLst>
        </p:spPr>
      </p:pic>
      <p:sp>
        <p:nvSpPr>
          <p:cNvPr id="2" name="عنوان 1"/>
          <p:cNvSpPr>
            <a:spLocks noGrp="1"/>
          </p:cNvSpPr>
          <p:nvPr>
            <p:ph type="title"/>
          </p:nvPr>
        </p:nvSpPr>
        <p:spPr/>
        <p:txBody>
          <a:bodyPr/>
          <a:lstStyle/>
          <a:p>
            <a:pPr algn="ctr"/>
            <a:r>
              <a:rPr lang="ar-SA" dirty="0"/>
              <a:t>تأمين أجهزة الحاسب الآلي والبيانات</a:t>
            </a:r>
            <a:br>
              <a:rPr lang="ar-SA" dirty="0"/>
            </a:br>
            <a:r>
              <a:rPr lang="en-US" dirty="0"/>
              <a:t>Securing Computer and Data</a:t>
            </a:r>
          </a:p>
        </p:txBody>
      </p:sp>
      <p:sp>
        <p:nvSpPr>
          <p:cNvPr id="3" name="عنصر نائب للمحتوى 2"/>
          <p:cNvSpPr>
            <a:spLocks noGrp="1"/>
          </p:cNvSpPr>
          <p:nvPr>
            <p:ph idx="1"/>
          </p:nvPr>
        </p:nvSpPr>
        <p:spPr/>
        <p:txBody>
          <a:bodyPr>
            <a:normAutofit/>
          </a:bodyPr>
          <a:lstStyle/>
          <a:p>
            <a:r>
              <a:rPr lang="ar-SA" sz="2800" b="1" dirty="0"/>
              <a:t>فيما يلي بعض المقترحات التي تساعد في تأمين أجهزة الحاسب الآلي والمعلومات عند الاتصال المباشر بالإنترنت سواء باستخدام مواقع التواصل الاجتماعي أو غرف الدردشة:</a:t>
            </a:r>
          </a:p>
          <a:p>
            <a:pPr>
              <a:buBlip>
                <a:blip r:embed="rId4"/>
              </a:buBlip>
            </a:pPr>
            <a:r>
              <a:rPr lang="ar-SA" sz="2800" dirty="0"/>
              <a:t>اقتصر في المعلومات الشخصية التي ترسلها عن نفسك</a:t>
            </a:r>
          </a:p>
          <a:p>
            <a:pPr>
              <a:buBlip>
                <a:blip r:embed="rId4"/>
              </a:buBlip>
            </a:pPr>
            <a:r>
              <a:rPr lang="ar-SA" sz="2800" dirty="0"/>
              <a:t>تفهم أن المعلومات الموجودة على الانترنت يمكن أن تكون متاحة للجميع</a:t>
            </a:r>
          </a:p>
          <a:p>
            <a:pPr>
              <a:buBlip>
                <a:blip r:embed="rId4"/>
              </a:buBlip>
            </a:pPr>
            <a:r>
              <a:rPr lang="ar-SA" sz="2800" dirty="0"/>
              <a:t>كن حذرا من الغرباء </a:t>
            </a:r>
          </a:p>
        </p:txBody>
      </p:sp>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844" y="5938559"/>
            <a:ext cx="927100" cy="927100"/>
          </a:xfrm>
          <a:prstGeom prst="rect">
            <a:avLst/>
          </a:prstGeom>
        </p:spPr>
      </p:pic>
      <p:pic>
        <p:nvPicPr>
          <p:cNvPr id="6" name="صورة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7324">
            <a:off x="1212058" y="5404366"/>
            <a:ext cx="635132" cy="516358"/>
          </a:xfrm>
          <a:prstGeom prst="rect">
            <a:avLst/>
          </a:prstGeom>
        </p:spPr>
      </p:pic>
      <p:pic>
        <p:nvPicPr>
          <p:cNvPr id="7" name="صورة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195" y="4720398"/>
            <a:ext cx="1719217" cy="1308100"/>
          </a:xfrm>
          <a:prstGeom prst="rect">
            <a:avLst/>
          </a:prstGeom>
        </p:spPr>
      </p:pic>
      <p:pic>
        <p:nvPicPr>
          <p:cNvPr id="8" name="صورة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6779" y="5531378"/>
            <a:ext cx="621243" cy="621243"/>
          </a:xfrm>
          <a:prstGeom prst="rect">
            <a:avLst/>
          </a:prstGeom>
        </p:spPr>
      </p:pic>
    </p:spTree>
    <p:extLst>
      <p:ext uri="{BB962C8B-B14F-4D97-AF65-F5344CB8AC3E}">
        <p14:creationId xmlns:p14="http://schemas.microsoft.com/office/powerpoint/2010/main" val="2290109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 y="4648200"/>
            <a:ext cx="2926080" cy="2032000"/>
          </a:xfrm>
          <a:prstGeom prst="rect">
            <a:avLst/>
          </a:prstGeom>
          <a:ln>
            <a:noFill/>
          </a:ln>
          <a:effectLst>
            <a:softEdge rad="112500"/>
          </a:effectLst>
        </p:spPr>
      </p:pic>
      <p:sp>
        <p:nvSpPr>
          <p:cNvPr id="2" name="عنوان 1"/>
          <p:cNvSpPr>
            <a:spLocks noGrp="1"/>
          </p:cNvSpPr>
          <p:nvPr>
            <p:ph type="title"/>
          </p:nvPr>
        </p:nvSpPr>
        <p:spPr/>
        <p:txBody>
          <a:bodyPr/>
          <a:lstStyle/>
          <a:p>
            <a:pPr algn="ctr"/>
            <a:r>
              <a:rPr lang="ar-SA" dirty="0"/>
              <a:t>استخدام كلمات المرور</a:t>
            </a:r>
            <a:br>
              <a:rPr lang="ar-SA" dirty="0"/>
            </a:br>
            <a:r>
              <a:rPr lang="ar-SA" dirty="0"/>
              <a:t> </a:t>
            </a:r>
            <a:r>
              <a:rPr lang="en-US" dirty="0"/>
              <a:t>Using Passwords</a:t>
            </a:r>
          </a:p>
        </p:txBody>
      </p:sp>
      <p:sp>
        <p:nvSpPr>
          <p:cNvPr id="3" name="عنصر نائب للمحتوى 2"/>
          <p:cNvSpPr>
            <a:spLocks noGrp="1"/>
          </p:cNvSpPr>
          <p:nvPr>
            <p:ph idx="1"/>
          </p:nvPr>
        </p:nvSpPr>
        <p:spPr>
          <a:xfrm>
            <a:off x="2132855" y="2527300"/>
            <a:ext cx="8761412" cy="3797300"/>
          </a:xfrm>
        </p:spPr>
        <p:txBody>
          <a:bodyPr>
            <a:normAutofit fontScale="85000" lnSpcReduction="20000"/>
          </a:bodyPr>
          <a:lstStyle/>
          <a:p>
            <a:r>
              <a:rPr lang="ar-SA" sz="2800" dirty="0"/>
              <a:t>إذا كانت البيانات ذا قيمة عالية أو سرية، وتخشى عيها من العبث أو  التخريب أو الاطلاع من أشخاص غير مسئولين أو متطفلين. </a:t>
            </a:r>
          </a:p>
          <a:p>
            <a:pPr lvl="1"/>
            <a:r>
              <a:rPr lang="ar-SA" sz="2600" dirty="0"/>
              <a:t>لابد في كل هذه الحالات من استخدام كلمة مرور لحماية البيانات . </a:t>
            </a:r>
          </a:p>
          <a:p>
            <a:pPr lvl="1"/>
            <a:endParaRPr lang="ar-SA" sz="2600" dirty="0"/>
          </a:p>
          <a:p>
            <a:r>
              <a:rPr lang="ar-SA" sz="2800" dirty="0"/>
              <a:t>تزيد الحاجة إلى استخدام كلمات المرور في حالة أجهزة الحاسب الآلي المتصلة بشبكة اتصالات.</a:t>
            </a:r>
          </a:p>
          <a:p>
            <a:endParaRPr lang="ar-SA" sz="2800" dirty="0"/>
          </a:p>
          <a:p>
            <a:r>
              <a:rPr lang="ar-SA" sz="2800" dirty="0"/>
              <a:t>لا تسمح كل البرامج التي تستخدم كلمات المرور بإظهار كلمة المرور أثناء       كتابتها ولكن يظهر بدلا منها نجمات صغيرة. </a:t>
            </a:r>
          </a:p>
          <a:p>
            <a:pPr lvl="1"/>
            <a:r>
              <a:rPr lang="ar-SA" sz="2600" dirty="0" err="1"/>
              <a:t>أمعانا</a:t>
            </a:r>
            <a:r>
              <a:rPr lang="ar-SA" sz="2600" dirty="0"/>
              <a:t> في السرية. حتى إذا رآها شخص يقف بجانبك لا يمكنه قراءتها .</a:t>
            </a:r>
          </a:p>
        </p:txBody>
      </p:sp>
    </p:spTree>
    <p:extLst>
      <p:ext uri="{BB962C8B-B14F-4D97-AF65-F5344CB8AC3E}">
        <p14:creationId xmlns:p14="http://schemas.microsoft.com/office/powerpoint/2010/main" val="22254022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استخدام كلمات المرور</a:t>
            </a:r>
            <a:br>
              <a:rPr lang="ar-SA" dirty="0"/>
            </a:br>
            <a:r>
              <a:rPr lang="ar-SA" dirty="0"/>
              <a:t> </a:t>
            </a:r>
            <a:r>
              <a:rPr lang="en-US" dirty="0"/>
              <a:t>Using Passwords</a:t>
            </a:r>
          </a:p>
        </p:txBody>
      </p:sp>
      <p:sp>
        <p:nvSpPr>
          <p:cNvPr id="3" name="عنصر نائب للمحتوى 2"/>
          <p:cNvSpPr>
            <a:spLocks noGrp="1"/>
          </p:cNvSpPr>
          <p:nvPr>
            <p:ph idx="1"/>
          </p:nvPr>
        </p:nvSpPr>
        <p:spPr>
          <a:xfrm>
            <a:off x="2132855" y="2527300"/>
            <a:ext cx="8761412" cy="4191000"/>
          </a:xfrm>
        </p:spPr>
        <p:txBody>
          <a:bodyPr>
            <a:normAutofit/>
          </a:bodyPr>
          <a:lstStyle/>
          <a:p>
            <a:r>
              <a:rPr lang="ar-SA" sz="2800" b="1" u="sng" dirty="0"/>
              <a:t>بعض الإرشادات التي قد </a:t>
            </a:r>
            <a:r>
              <a:rPr lang="ar-SA" sz="2800" b="1" u="sng" dirty="0" err="1"/>
              <a:t>تفيدك</a:t>
            </a:r>
            <a:r>
              <a:rPr lang="ar-SA" sz="2800" b="1" u="sng" dirty="0"/>
              <a:t> عند استخدام كلمة المرور :</a:t>
            </a:r>
          </a:p>
          <a:p>
            <a:pPr>
              <a:buBlip>
                <a:blip r:embed="rId3"/>
              </a:buBlip>
            </a:pPr>
            <a:r>
              <a:rPr lang="ar-SA" sz="2600" dirty="0"/>
              <a:t>قم بتغيير كلمة المرور بشكل دوري لتسد الطريق أمام أولئك الذين يحاولون بين الحين والآخر فك شفرة كلمة المرور.</a:t>
            </a:r>
          </a:p>
          <a:p>
            <a:pPr>
              <a:buBlip>
                <a:blip r:embed="rId3"/>
              </a:buBlip>
            </a:pPr>
            <a:r>
              <a:rPr lang="ar-SA" sz="2600" dirty="0"/>
              <a:t>لا تستخدم كلمة مرور يسهل تجربتها مثل اسمك أو اسم أحد أولادك.</a:t>
            </a:r>
          </a:p>
          <a:p>
            <a:pPr>
              <a:buBlip>
                <a:blip r:embed="rId3"/>
              </a:buBlip>
            </a:pPr>
            <a:r>
              <a:rPr lang="ar-SA" sz="2600" dirty="0"/>
              <a:t>استخدام كلمة مرور تشتمل على حروف و أرقام حتى لا يسهل تخمينها أو فكها بالبرامج التي تقوم بذلك .</a:t>
            </a:r>
          </a:p>
          <a:p>
            <a:pPr>
              <a:buBlip>
                <a:blip r:embed="rId3"/>
              </a:buBlip>
            </a:pPr>
            <a:r>
              <a:rPr lang="ar-SA" sz="2600" dirty="0"/>
              <a:t>دوْن كلمة المرور في مكان بعيد عن أجهزة الحاسب الآلي . حتى إذا        نسيتها يسهل عيك تذكرها.</a:t>
            </a:r>
          </a:p>
        </p:txBody>
      </p:sp>
      <p:pic>
        <p:nvPicPr>
          <p:cNvPr id="6" name="صورة 5"/>
          <p:cNvPicPr>
            <a:picLocks noChangeAspect="1"/>
          </p:cNvPicPr>
          <p:nvPr/>
        </p:nvPicPr>
        <p:blipFill rotWithShape="1">
          <a:blip r:embed="rId4">
            <a:extLst>
              <a:ext uri="{28A0092B-C50C-407E-A947-70E740481C1C}">
                <a14:useLocalDpi xmlns:a14="http://schemas.microsoft.com/office/drawing/2010/main" val="0"/>
              </a:ext>
            </a:extLst>
          </a:blip>
          <a:srcRect l="1031" r="-20"/>
          <a:stretch/>
        </p:blipFill>
        <p:spPr>
          <a:xfrm>
            <a:off x="-101600" y="5016500"/>
            <a:ext cx="3352800" cy="1841500"/>
          </a:xfrm>
          <a:prstGeom prst="ellipse">
            <a:avLst/>
          </a:prstGeom>
          <a:ln>
            <a:noFill/>
          </a:ln>
          <a:effectLst>
            <a:softEdge rad="112500"/>
          </a:effectLst>
        </p:spPr>
      </p:pic>
    </p:spTree>
    <p:extLst>
      <p:ext uri="{BB962C8B-B14F-4D97-AF65-F5344CB8AC3E}">
        <p14:creationId xmlns:p14="http://schemas.microsoft.com/office/powerpoint/2010/main" val="18773140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جدران النار</a:t>
            </a:r>
            <a:br>
              <a:rPr lang="ar-SA" dirty="0"/>
            </a:br>
            <a:r>
              <a:rPr lang="ar-SA" dirty="0"/>
              <a:t> </a:t>
            </a:r>
            <a:r>
              <a:rPr lang="en-US" dirty="0"/>
              <a:t>Firewall</a:t>
            </a:r>
          </a:p>
        </p:txBody>
      </p:sp>
      <p:sp>
        <p:nvSpPr>
          <p:cNvPr id="3" name="عنصر نائب للمحتوى 2"/>
          <p:cNvSpPr>
            <a:spLocks noGrp="1"/>
          </p:cNvSpPr>
          <p:nvPr>
            <p:ph idx="1"/>
          </p:nvPr>
        </p:nvSpPr>
        <p:spPr/>
        <p:txBody>
          <a:bodyPr>
            <a:normAutofit/>
          </a:bodyPr>
          <a:lstStyle/>
          <a:p>
            <a:r>
              <a:rPr lang="ar-SA" sz="2800" dirty="0"/>
              <a:t>عند زيارة الانترنت تمر كمية كبيرة من حركة مرور البيانات المختلفة جيئة وذهابا بين حاسبك ومزودك بالخدمة . معظم حركة المرور تلك غير ضارة نوعا ما ولا تسبب تهديدا أمنيا لجهازك . </a:t>
            </a:r>
          </a:p>
          <a:p>
            <a:r>
              <a:rPr lang="ar-SA" sz="2800" dirty="0"/>
              <a:t>لكنه ممكن تمام أن يتمكن شخص مجهول بالنسبة لك من اكتساب وصول غير مرخص له إلى البيانات . </a:t>
            </a:r>
          </a:p>
          <a:p>
            <a:r>
              <a:rPr lang="ar-SA" sz="2800" dirty="0"/>
              <a:t>تستعمل العديد من المؤسسات والأفراد جهازا معروف بـ ” جدار نار” يصد بفاعلية أي محاولة للوصول إلى البيانات الخصوصية .</a:t>
            </a:r>
          </a:p>
        </p:txBody>
      </p:sp>
    </p:spTree>
    <p:extLst>
      <p:ext uri="{BB962C8B-B14F-4D97-AF65-F5344CB8AC3E}">
        <p14:creationId xmlns:p14="http://schemas.microsoft.com/office/powerpoint/2010/main" val="2563101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a253fe23-4fb7-48d2-b52f-f52cb0e82734_0.jpg"/>
          <p:cNvPicPr>
            <a:picLocks noChangeAspect="1"/>
          </p:cNvPicPr>
          <p:nvPr/>
        </p:nvPicPr>
        <p:blipFill>
          <a:blip r:embed="rId3"/>
          <a:stretch>
            <a:fillRect/>
          </a:stretch>
        </p:blipFill>
        <p:spPr>
          <a:xfrm>
            <a:off x="419100" y="2278935"/>
            <a:ext cx="2806700" cy="2405935"/>
          </a:xfrm>
          <a:prstGeom prst="rect">
            <a:avLst/>
          </a:prstGeom>
        </p:spPr>
      </p:pic>
      <p:sp>
        <p:nvSpPr>
          <p:cNvPr id="2" name="عنوان 1"/>
          <p:cNvSpPr>
            <a:spLocks noGrp="1"/>
          </p:cNvSpPr>
          <p:nvPr>
            <p:ph type="title"/>
          </p:nvPr>
        </p:nvSpPr>
        <p:spPr/>
        <p:txBody>
          <a:bodyPr/>
          <a:lstStyle/>
          <a:p>
            <a:pPr algn="ctr"/>
            <a:r>
              <a:rPr lang="ar-SA" dirty="0"/>
              <a:t>جدران النار</a:t>
            </a:r>
            <a:br>
              <a:rPr lang="ar-SA" dirty="0"/>
            </a:br>
            <a:r>
              <a:rPr lang="ar-SA" dirty="0"/>
              <a:t> </a:t>
            </a:r>
            <a:r>
              <a:rPr lang="en-US" dirty="0"/>
              <a:t>Firewall</a:t>
            </a:r>
          </a:p>
        </p:txBody>
      </p:sp>
      <p:sp>
        <p:nvSpPr>
          <p:cNvPr id="3" name="عنصر نائب للمحتوى 2"/>
          <p:cNvSpPr>
            <a:spLocks noGrp="1"/>
          </p:cNvSpPr>
          <p:nvPr>
            <p:ph idx="1"/>
          </p:nvPr>
        </p:nvSpPr>
        <p:spPr>
          <a:xfrm>
            <a:off x="1688355" y="2739310"/>
            <a:ext cx="8761412" cy="4025900"/>
          </a:xfrm>
        </p:spPr>
        <p:txBody>
          <a:bodyPr>
            <a:normAutofit fontScale="92500" lnSpcReduction="10000"/>
          </a:bodyPr>
          <a:lstStyle/>
          <a:p>
            <a:r>
              <a:rPr lang="ar-SA" sz="2800" b="1" u="sng" dirty="0"/>
              <a:t>هناك نوعان من جدران النار :</a:t>
            </a:r>
          </a:p>
          <a:p>
            <a:pPr>
              <a:buFont typeface="+mj-lt"/>
              <a:buAutoNum type="arabicPeriod"/>
            </a:pPr>
            <a:r>
              <a:rPr lang="ar-SA" sz="2800" dirty="0"/>
              <a:t>جهاز خاص يوضع بين أجهزة الحاسب الآلي والاتصال بالإنترنت</a:t>
            </a:r>
          </a:p>
          <a:p>
            <a:pPr>
              <a:buFont typeface="+mj-lt"/>
              <a:buAutoNum type="arabicPeriod"/>
            </a:pPr>
            <a:r>
              <a:rPr lang="ar-SA" sz="2800" dirty="0"/>
              <a:t>أو برنامج يشتغل على أجهزة الحاسب الآلي نفسه </a:t>
            </a:r>
          </a:p>
          <a:p>
            <a:pPr>
              <a:buFont typeface="+mj-lt"/>
              <a:buAutoNum type="arabicPeriod"/>
            </a:pPr>
            <a:endParaRPr lang="ar-SA" sz="2800" dirty="0"/>
          </a:p>
          <a:p>
            <a:r>
              <a:rPr lang="ar-SA" sz="2800" dirty="0"/>
              <a:t>هذان النوعان مصممان ليفحصا البيانات الصادرة والواردة ويصدان أي رسائل لا تستوفي متطلبات أمان محددة مثلا أي طلبات لإرسال ملف من جهازك إلى شخص آخر على الانترنت لم تأمر جهازك أن يفعل ذلك بصراحة سيوقفها جهاز أو برنامج جدار النار تكون جدران النار مهمة جدا عندما يكون أجهزة الحاسب الآلي متصلة بالإنترنت بشكل دائم  </a:t>
            </a:r>
          </a:p>
        </p:txBody>
      </p:sp>
    </p:spTree>
    <p:extLst>
      <p:ext uri="{BB962C8B-B14F-4D97-AF65-F5344CB8AC3E}">
        <p14:creationId xmlns:p14="http://schemas.microsoft.com/office/powerpoint/2010/main" val="20068151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النسخ الاحتياطي للبيانات</a:t>
            </a:r>
            <a:br>
              <a:rPr lang="ar-SA" dirty="0"/>
            </a:br>
            <a:r>
              <a:rPr lang="ar-SA" dirty="0"/>
              <a:t> </a:t>
            </a:r>
            <a:r>
              <a:rPr lang="en-US" dirty="0"/>
              <a:t>Back up data</a:t>
            </a:r>
          </a:p>
        </p:txBody>
      </p:sp>
      <p:sp>
        <p:nvSpPr>
          <p:cNvPr id="3" name="عنصر نائب للمحتوى 2"/>
          <p:cNvSpPr>
            <a:spLocks noGrp="1"/>
          </p:cNvSpPr>
          <p:nvPr>
            <p:ph idx="1"/>
          </p:nvPr>
        </p:nvSpPr>
        <p:spPr>
          <a:xfrm>
            <a:off x="1154955" y="2603500"/>
            <a:ext cx="8761412" cy="3721100"/>
          </a:xfrm>
        </p:spPr>
        <p:txBody>
          <a:bodyPr>
            <a:normAutofit fontScale="77500" lnSpcReduction="20000"/>
          </a:bodyPr>
          <a:lstStyle/>
          <a:p>
            <a:r>
              <a:rPr lang="ar-SA" sz="2800" b="1" dirty="0"/>
              <a:t>مفهوم النسخ الاحتياطي للبيانات</a:t>
            </a:r>
            <a:r>
              <a:rPr lang="ar-SA" sz="2800" dirty="0"/>
              <a:t> معناه نسخ البيانات ووضعها على أحد وسائط التخزين ، حتى إذا حصلت مشكلة تسببت في تلف أو فقد البيانات يمكن استرجاع البيانات على الأجهزة الخزنة عليها وإعادتها إلى أجهزة الحاسب الآلي .</a:t>
            </a:r>
          </a:p>
          <a:p>
            <a:endParaRPr lang="ar-SA" sz="2800" dirty="0"/>
          </a:p>
          <a:p>
            <a:r>
              <a:rPr lang="ar-SA" sz="2800" dirty="0"/>
              <a:t>تحتاج إلى النسخ الاحتياطي للبيانات لأسباب عديدة منها على سبيل المثال الكوارث الطبيعية التي قد تتعرض لها مثل الحريق والفيضانات أو الزلازل </a:t>
            </a:r>
          </a:p>
          <a:p>
            <a:endParaRPr lang="ar-SA" sz="2800" dirty="0"/>
          </a:p>
          <a:p>
            <a:r>
              <a:rPr lang="ar-SA" sz="2800" dirty="0"/>
              <a:t>تزداد الحاجة إلى إجراء النسخ الاحتياطي إذا كنت تستخدم شبكة اتصالات تحتوي على العديد من الأجهزة والبيانات الهامة وتعد عملية النسخ الاحتياطي للبيانات المخزنة على شبكة اتصالات جزءا رئيسيا من العمليات وأحد المهام التي يحملها مدير الشبكة على عاتقه </a:t>
            </a:r>
          </a:p>
        </p:txBody>
      </p:sp>
    </p:spTree>
    <p:extLst>
      <p:ext uri="{BB962C8B-B14F-4D97-AF65-F5344CB8AC3E}">
        <p14:creationId xmlns:p14="http://schemas.microsoft.com/office/powerpoint/2010/main" val="13246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الخلاصة</a:t>
            </a:r>
          </a:p>
        </p:txBody>
      </p:sp>
      <p:sp>
        <p:nvSpPr>
          <p:cNvPr id="3" name="عنصر نائب للمحتوى 2"/>
          <p:cNvSpPr>
            <a:spLocks noGrp="1"/>
          </p:cNvSpPr>
          <p:nvPr>
            <p:ph idx="1"/>
          </p:nvPr>
        </p:nvSpPr>
        <p:spPr>
          <a:xfrm>
            <a:off x="1154955" y="2603500"/>
            <a:ext cx="8761412" cy="3911600"/>
          </a:xfrm>
        </p:spPr>
        <p:txBody>
          <a:bodyPr>
            <a:noAutofit/>
          </a:bodyPr>
          <a:lstStyle/>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تعريف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العمليات الرئيسية التي يقوم بها الحاسب الآلي.</a:t>
            </a:r>
          </a:p>
          <a:p>
            <a:r>
              <a:rPr lang="ar-SA" sz="2800" b="1" dirty="0">
                <a:solidFill>
                  <a:schemeClr val="accent1">
                    <a:lumMod val="50000"/>
                  </a:schemeClr>
                </a:solidFill>
                <a:latin typeface="ae_Dimnah" panose="02060603050605020204" pitchFamily="18" charset="-78"/>
                <a:ea typeface="Calibri" panose="020F0502020204030204" pitchFamily="34" charset="0"/>
                <a:cs typeface="GE Elegant Bold" panose="020A0503020102020204" pitchFamily="18" charset="-78"/>
              </a:rPr>
              <a:t>أجيال الحاسبات الآلية.</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مكونات الحاسب الآلي.</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شبكات الحاسب.</a:t>
            </a:r>
          </a:p>
          <a:p>
            <a:r>
              <a:rPr lang="ar-SA" sz="2800" b="1" dirty="0">
                <a:solidFill>
                  <a:srgbClr val="0070C0"/>
                </a:solidFill>
                <a:latin typeface="ae_Dimnah" panose="02060603050605020204" pitchFamily="18" charset="-78"/>
                <a:ea typeface="Calibri" panose="020F0502020204030204" pitchFamily="34" charset="0"/>
                <a:cs typeface="GE Elegant Bold" panose="020A0503020102020204" pitchFamily="18" charset="-78"/>
              </a:rPr>
              <a:t>أساسيات أمن المعلومات.</a:t>
            </a:r>
          </a:p>
          <a:p>
            <a:pPr lvl="1"/>
            <a:endParaRPr lang="ar-SA" sz="700" dirty="0">
              <a:solidFill>
                <a:srgbClr val="0070C0"/>
              </a:solidFill>
            </a:endParaRPr>
          </a:p>
          <a:p>
            <a:endParaRPr lang="ar-SA" sz="800" dirty="0">
              <a:solidFill>
                <a:srgbClr val="0070C0"/>
              </a:solidFill>
            </a:endParaRPr>
          </a:p>
        </p:txBody>
      </p:sp>
    </p:spTree>
    <p:extLst>
      <p:ext uri="{BB962C8B-B14F-4D97-AF65-F5344CB8AC3E}">
        <p14:creationId xmlns:p14="http://schemas.microsoft.com/office/powerpoint/2010/main" val="28441324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النسخ الاحتياطي للبيانات</a:t>
            </a:r>
            <a:br>
              <a:rPr lang="ar-SA" dirty="0"/>
            </a:br>
            <a:r>
              <a:rPr lang="ar-SA" dirty="0"/>
              <a:t> </a:t>
            </a:r>
            <a:r>
              <a:rPr lang="en-US" dirty="0"/>
              <a:t>Back up data</a:t>
            </a:r>
          </a:p>
        </p:txBody>
      </p:sp>
      <p:sp>
        <p:nvSpPr>
          <p:cNvPr id="3" name="عنصر نائب للمحتوى 2"/>
          <p:cNvSpPr>
            <a:spLocks noGrp="1"/>
          </p:cNvSpPr>
          <p:nvPr>
            <p:ph idx="1"/>
          </p:nvPr>
        </p:nvSpPr>
        <p:spPr/>
        <p:txBody>
          <a:bodyPr>
            <a:normAutofit fontScale="92500" lnSpcReduction="10000"/>
          </a:bodyPr>
          <a:lstStyle/>
          <a:p>
            <a:r>
              <a:rPr lang="ar-SA" sz="2800" b="1" dirty="0"/>
              <a:t>من الضروري أن تضع خطة لمواجهة المشكلات التي تتعرض لها البيانات الموجودة على الشبكة أخذا في الاعتبار ما يلي:</a:t>
            </a:r>
          </a:p>
          <a:p>
            <a:pPr>
              <a:buFont typeface="Arial" pitchFamily="34" charset="0"/>
              <a:buChar char="•"/>
            </a:pPr>
            <a:r>
              <a:rPr lang="ar-SA" sz="2800" dirty="0"/>
              <a:t>وضع برنامج منتظم لنسخ البيانات.</a:t>
            </a:r>
          </a:p>
          <a:p>
            <a:pPr>
              <a:buFont typeface="Arial" pitchFamily="34" charset="0"/>
              <a:buChar char="•"/>
            </a:pPr>
            <a:r>
              <a:rPr lang="ar-SA" sz="2800" dirty="0"/>
              <a:t>احرص على الاحتفاظ بأقراص أو أشرطة النسخ الاحتياطي في مكان آمن بعيد عن أجهزة الحاسب الآلي وعن الشركة.</a:t>
            </a:r>
          </a:p>
          <a:p>
            <a:pPr>
              <a:buFont typeface="Arial" pitchFamily="34" charset="0"/>
              <a:buChar char="•"/>
            </a:pPr>
            <a:r>
              <a:rPr lang="ar-SA" sz="2800" dirty="0"/>
              <a:t>احرص على توفير أكبر قدر من المعلومات عن أجهزة الحاسب الآلي والشبكات لأكثر من شخص حيث أن قصر العلم بهذه المعلومات على شخص واحد يحدث ارتباكا شديدا في العمل عندما يتغيب هذا الشخص.</a:t>
            </a:r>
          </a:p>
        </p:txBody>
      </p:sp>
    </p:spTree>
    <p:extLst>
      <p:ext uri="{BB962C8B-B14F-4D97-AF65-F5344CB8AC3E}">
        <p14:creationId xmlns:p14="http://schemas.microsoft.com/office/powerpoint/2010/main" val="6333187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تأمين أجهزة الحاسب الآلي ضد الفيروسات</a:t>
            </a:r>
            <a:br>
              <a:rPr lang="ar-SA" dirty="0"/>
            </a:br>
            <a:r>
              <a:rPr lang="ar-SA" dirty="0"/>
              <a:t> </a:t>
            </a:r>
            <a:r>
              <a:rPr lang="en-US" dirty="0"/>
              <a:t>Protecting against computer virus</a:t>
            </a:r>
          </a:p>
        </p:txBody>
      </p:sp>
      <p:sp>
        <p:nvSpPr>
          <p:cNvPr id="3" name="عنصر نائب للمحتوى 2"/>
          <p:cNvSpPr>
            <a:spLocks noGrp="1"/>
          </p:cNvSpPr>
          <p:nvPr>
            <p:ph idx="1"/>
          </p:nvPr>
        </p:nvSpPr>
        <p:spPr>
          <a:xfrm>
            <a:off x="1154953" y="2286000"/>
            <a:ext cx="9005046" cy="4470400"/>
          </a:xfrm>
        </p:spPr>
        <p:txBody>
          <a:bodyPr>
            <a:noAutofit/>
          </a:bodyPr>
          <a:lstStyle/>
          <a:p>
            <a:r>
              <a:rPr lang="ar-SA" sz="2000" b="1" dirty="0"/>
              <a:t>الفيروسات هي </a:t>
            </a:r>
            <a:r>
              <a:rPr lang="ar-SA" sz="2000" dirty="0"/>
              <a:t>عبارة عن برامج يقوم بتطويرها بعض المخربين المهرة يسمون </a:t>
            </a:r>
            <a:r>
              <a:rPr lang="en-US" sz="2000" dirty="0"/>
              <a:t>Hackers</a:t>
            </a:r>
            <a:r>
              <a:rPr lang="ar-SA" sz="2000" dirty="0"/>
              <a:t> ويتم تحميله في حاسبك من دون أن تعرف ذلك ويشتغل رغما عنك عند تشغيل هذه البرامج تقوم بتدمير البيانات الموجودة على القرص الصلب أو محوها أو تغييرها أو ربما إعادة تهيئة القرص مرة أخرى.</a:t>
            </a:r>
          </a:p>
          <a:p>
            <a:endParaRPr lang="ar-SA" sz="100" dirty="0"/>
          </a:p>
          <a:p>
            <a:r>
              <a:rPr lang="ar-SA" sz="2000" dirty="0"/>
              <a:t>بإمكان الفيروسات أن تستنسخ نفسها أيضا لذا ينشئ الفيروس نسخه عن نفسه مرارا وتكرارا وبالتالي ينتشر من حاسب إلى آخر من خلال الإنترنت.</a:t>
            </a:r>
          </a:p>
          <a:p>
            <a:endParaRPr lang="ar-SA" sz="100" dirty="0"/>
          </a:p>
          <a:p>
            <a:r>
              <a:rPr lang="ar-SA" sz="2000" dirty="0"/>
              <a:t>تنتقل الفيروسات بطرق عديدة أسهمت الإنترنت في زيادتها وانتشارها أهم هذه الطرق تنزيل البرامج والملفات من أحد مواقع الانترنت أو فتح مرفقات رسالة الكترونية بالإضافة إلى الطرق التقليدية لانتقال الفيروسات مثل استخدام قرص ملوث بفيروس أو نقل ملفات ملوثة من قرص آخر.</a:t>
            </a:r>
          </a:p>
          <a:p>
            <a:endParaRPr lang="ar-SA" sz="100" dirty="0"/>
          </a:p>
          <a:p>
            <a:r>
              <a:rPr lang="ar-SA" sz="2000" dirty="0"/>
              <a:t>من الأمور الجديرة بالحذر أن بعض الرسائل قد تصلك متضمنة تحذيرا من وجود فيروس وتطالبك بالموافقة على تدمير هذا الفيروس أحيانا تكون هذه الرسائل نفسها متضمنة فيروس يتسبب في حصولك على نتائج غير متوقعة عند فتحها أو تشغيلها لذلك وجب عليك أن تفحص هذه الرسائل جيدا لتتأكد من خلوها من الفيروسات </a:t>
            </a:r>
          </a:p>
        </p:txBody>
      </p:sp>
    </p:spTree>
    <p:extLst>
      <p:ext uri="{BB962C8B-B14F-4D97-AF65-F5344CB8AC3E}">
        <p14:creationId xmlns:p14="http://schemas.microsoft.com/office/powerpoint/2010/main" val="3210107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فيما يلي بعض الإرشادات التي قد تساعدك</a:t>
            </a:r>
            <a:br>
              <a:rPr lang="ar-SA" dirty="0"/>
            </a:br>
            <a:r>
              <a:rPr lang="ar-SA" dirty="0"/>
              <a:t> في حماية حاسب من الفيروسات</a:t>
            </a:r>
          </a:p>
        </p:txBody>
      </p:sp>
      <p:sp>
        <p:nvSpPr>
          <p:cNvPr id="3" name="عنصر نائب للمحتوى 2"/>
          <p:cNvSpPr>
            <a:spLocks noGrp="1"/>
          </p:cNvSpPr>
          <p:nvPr>
            <p:ph idx="1"/>
          </p:nvPr>
        </p:nvSpPr>
        <p:spPr>
          <a:xfrm>
            <a:off x="939800" y="2603500"/>
            <a:ext cx="8976567" cy="3886200"/>
          </a:xfrm>
        </p:spPr>
        <p:txBody>
          <a:bodyPr>
            <a:normAutofit fontScale="85000" lnSpcReduction="20000"/>
          </a:bodyPr>
          <a:lstStyle/>
          <a:p>
            <a:r>
              <a:rPr lang="ar-SA" sz="2800" dirty="0"/>
              <a:t>تثبيت أحد برامج مضادات الفيروسات بحيث يعمل تلقائيا مع بداية تشغيل أجهزة الحاسب الآلي</a:t>
            </a:r>
          </a:p>
          <a:p>
            <a:r>
              <a:rPr lang="ar-SA" sz="2800" dirty="0"/>
              <a:t>قم بتحديث برنامج مضاد الفيروسات وذلك بتنزيل النسخة المحدثة منه بواسطة الانترنت</a:t>
            </a:r>
          </a:p>
          <a:p>
            <a:r>
              <a:rPr lang="ar-SA" sz="2800" dirty="0"/>
              <a:t>شراء البرامج الأصلية فقط لأن معظم البرامج المنسوخة تحتوي على فيروسات</a:t>
            </a:r>
          </a:p>
          <a:p>
            <a:r>
              <a:rPr lang="ar-SA" sz="2800" dirty="0"/>
              <a:t>تجنب بقدر المستطاع استخدام الأقراص المرنة لنقل البيانات لأنها مصدر جيد أيضا لنقل الفيروسات</a:t>
            </a:r>
          </a:p>
          <a:p>
            <a:r>
              <a:rPr lang="ar-SA" sz="2800" dirty="0"/>
              <a:t>لا تفتح رسائل البريد الالكتروني غير معروفة المصدر</a:t>
            </a:r>
          </a:p>
          <a:p>
            <a:r>
              <a:rPr lang="ar-SA" sz="2800" dirty="0"/>
              <a:t>إذا اضطررت لتنزيل برامج عبر الإنترنت قم بفحص ملفات البرامج قبل تشغيلها</a:t>
            </a:r>
          </a:p>
          <a:p>
            <a:r>
              <a:rPr lang="ar-SA" sz="2800" dirty="0"/>
              <a:t>احتفظ دائما بنسخة احتياطية من القرص الصلب الذي تستخدمه لاسترجاع ملفاتك إذا أصابها ضرر </a:t>
            </a:r>
          </a:p>
        </p:txBody>
      </p:sp>
    </p:spTree>
    <p:extLst>
      <p:ext uri="{BB962C8B-B14F-4D97-AF65-F5344CB8AC3E}">
        <p14:creationId xmlns:p14="http://schemas.microsoft.com/office/powerpoint/2010/main" val="3336926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The End,,,</a:t>
            </a:r>
            <a:endParaRPr lang="ar-SA" dirty="0"/>
          </a:p>
        </p:txBody>
      </p:sp>
      <p:sp>
        <p:nvSpPr>
          <p:cNvPr id="3" name="عنوان فرعي 2"/>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337805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a:t>أجيال الحاسبات الآلية</a:t>
            </a: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664395043"/>
              </p:ext>
            </p:extLst>
          </p:nvPr>
        </p:nvGraphicFramePr>
        <p:xfrm>
          <a:off x="3110503" y="3144921"/>
          <a:ext cx="87614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1.bp.blogspot.com/-EWhEeJKgt5g/UoJezW6FfdI/AAAAAAAAAA8/n9gbLZKlOwA/s320/Picture1.png">
            <a:extLst>
              <a:ext uri="{FF2B5EF4-FFF2-40B4-BE49-F238E27FC236}">
                <a16:creationId xmlns:a16="http://schemas.microsoft.com/office/drawing/2014/main" id="{843185A5-14C9-477C-9C5E-623D2901F3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91" y="1680632"/>
            <a:ext cx="870267" cy="219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descr="http://2.bp.blogspot.com/-HxXyOdfQKpk/UoJlhmiG1qI/AAAAAAAAABM/Mv8_aJA6Y-0/s320/Picture2.png">
            <a:extLst>
              <a:ext uri="{FF2B5EF4-FFF2-40B4-BE49-F238E27FC236}">
                <a16:creationId xmlns:a16="http://schemas.microsoft.com/office/drawing/2014/main" id="{E60B4892-8D77-4CA6-90BF-44A4E3BA47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95750"/>
            <a:ext cx="30480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صورة 6" descr="f721082907.jpg">
            <a:extLst>
              <a:ext uri="{FF2B5EF4-FFF2-40B4-BE49-F238E27FC236}">
                <a16:creationId xmlns:a16="http://schemas.microsoft.com/office/drawing/2014/main" id="{74B17316-5AC4-453A-BCF2-B3425F93F1EE}"/>
              </a:ext>
            </a:extLst>
          </p:cNvPr>
          <p:cNvPicPr>
            <a:picLocks noChangeAspect="1"/>
          </p:cNvPicPr>
          <p:nvPr/>
        </p:nvPicPr>
        <p:blipFill rotWithShape="1">
          <a:blip r:embed="rId9"/>
          <a:srcRect l="67758" t="68664" r="10523"/>
          <a:stretch/>
        </p:blipFill>
        <p:spPr>
          <a:xfrm>
            <a:off x="1458858" y="2016437"/>
            <a:ext cx="2060268" cy="17435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8360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مجلس إدارة أيون">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مجلس إدارة 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جلس إدارة 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4327</TotalTime>
  <Words>4020</Words>
  <Application>Microsoft Office PowerPoint</Application>
  <PresentationFormat>شاشة عريضة</PresentationFormat>
  <Paragraphs>570</Paragraphs>
  <Slides>83</Slides>
  <Notes>56</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83</vt:i4>
      </vt:variant>
    </vt:vector>
  </HeadingPairs>
  <TitlesOfParts>
    <vt:vector size="95" baseType="lpstr">
      <vt:lpstr>ae_Dimnah</vt:lpstr>
      <vt:lpstr>Akhbar MT</vt:lpstr>
      <vt:lpstr>Arabic Typesetting</vt:lpstr>
      <vt:lpstr>Arial</vt:lpstr>
      <vt:lpstr>Calibri</vt:lpstr>
      <vt:lpstr>Century Gothic</vt:lpstr>
      <vt:lpstr>GE Elegant Bold</vt:lpstr>
      <vt:lpstr>Times New Roman</vt:lpstr>
      <vt:lpstr>Traditional Arabic</vt:lpstr>
      <vt:lpstr>Wingdings</vt:lpstr>
      <vt:lpstr>Wingdings 3</vt:lpstr>
      <vt:lpstr>مجلس إدارة أيون</vt:lpstr>
      <vt:lpstr>  مقدمة في الحاسب الآلي</vt:lpstr>
      <vt:lpstr>الخلاصة</vt:lpstr>
      <vt:lpstr>الخلاصة</vt:lpstr>
      <vt:lpstr>تعريف الحاسب الآلي:</vt:lpstr>
      <vt:lpstr>الخلاصة</vt:lpstr>
      <vt:lpstr>العمليات الرئيسية التي يقوم بها الحاسب</vt:lpstr>
      <vt:lpstr>العمليات الرئيسية التي يقوم بها الحاسب</vt:lpstr>
      <vt:lpstr>الخلاصة</vt:lpstr>
      <vt:lpstr>أجيال الحاسبات الآلية</vt:lpstr>
      <vt:lpstr>أجيال الحاسبات الآلية</vt:lpstr>
      <vt:lpstr>أجيال الحاسبات الآلية</vt:lpstr>
      <vt:lpstr>أجيال الحاسبات الآلية</vt:lpstr>
      <vt:lpstr>الخلاصة</vt:lpstr>
      <vt:lpstr>الكمبيوتر المكتبي Desktop PC</vt:lpstr>
      <vt:lpstr>الكمبيوتر المكتبي Desktop PC</vt:lpstr>
      <vt:lpstr>الكمبيوتر المحمول  Laptop PC</vt:lpstr>
      <vt:lpstr>الكمبيوتر المحمول  Laptop PC</vt:lpstr>
      <vt:lpstr>جهاز كمبيوتر مدمج (الكل في واحد ) All in one PC</vt:lpstr>
      <vt:lpstr>جهاز كمبيوتر مدمج (الكل في واحد ) All in one PC</vt:lpstr>
      <vt:lpstr>وحدة الخدمة server :</vt:lpstr>
      <vt:lpstr>وحدة الخدمة server :</vt:lpstr>
      <vt:lpstr>الكمبيوتر اللوحي او الكفي Tablet PC</vt:lpstr>
      <vt:lpstr>الكمبيوتر اللوحي او الكفي Tablet PC</vt:lpstr>
      <vt:lpstr>الهواتف الذكية  smart phones</vt:lpstr>
      <vt:lpstr>الهواتف الذكية  smart phones</vt:lpstr>
      <vt:lpstr>الخلاصة</vt:lpstr>
      <vt:lpstr>مكونات الحاسب الآلي الرئيسية</vt:lpstr>
      <vt:lpstr>مكونات الحاسب الآلي المادية</vt:lpstr>
      <vt:lpstr>مكونات الحاسب الآلي المادية</vt:lpstr>
      <vt:lpstr>مكونات الحاسب الآلي المادية</vt:lpstr>
      <vt:lpstr>مكونات الحاسب الآلي المادية</vt:lpstr>
      <vt:lpstr>وحدة المعالجة المركزية Central Processing Unit (CPU):</vt:lpstr>
      <vt:lpstr>مكونات الحاسب الآلي المادية</vt:lpstr>
      <vt:lpstr>مكونات الحاسب الآلي المادية</vt:lpstr>
      <vt:lpstr>مكونات الحاسب الآلي المادية</vt:lpstr>
      <vt:lpstr>مكونات الحاسب الآلي المادية</vt:lpstr>
      <vt:lpstr>عرض تقديمي في PowerPoint</vt:lpstr>
      <vt:lpstr>عرض تقديمي في PowerPoint</vt:lpstr>
      <vt:lpstr>مكونات الحاسب الآلي البرمجية</vt:lpstr>
      <vt:lpstr>مكونات الحاسب الآلي البرمجية</vt:lpstr>
      <vt:lpstr>نظم التشغيل (Operating System):</vt:lpstr>
      <vt:lpstr>نظم التشغيل (Operating System):</vt:lpstr>
      <vt:lpstr>أنظمة التشغيل المشهورة:</vt:lpstr>
      <vt:lpstr>أنظمة التشغيل المشهورة:</vt:lpstr>
      <vt:lpstr>أنظمة التشغيل المشهورة:</vt:lpstr>
      <vt:lpstr>مكونات الحاسب الآلي البرمجية</vt:lpstr>
      <vt:lpstr>لغات البرمجة (Program Languages):</vt:lpstr>
      <vt:lpstr>مكونات الحاسب الآلي البرمجية</vt:lpstr>
      <vt:lpstr>البرامج التطبيقية (Application programs):</vt:lpstr>
      <vt:lpstr>الخلاصة</vt:lpstr>
      <vt:lpstr>أساسيات شبكات الحاسب</vt:lpstr>
      <vt:lpstr>ما هو المقصود بشبكة أجهزة الحاسب الآلي ؟ What’s a network ?</vt:lpstr>
      <vt:lpstr>لماذا نلجأ إلى الشبكات  Advantages of Networks</vt:lpstr>
      <vt:lpstr>1. مشاركة الأجهزة  Sharing Hardware</vt:lpstr>
      <vt:lpstr>2. مشاركة البرامج والمعلومات Sharing Programs and Internet</vt:lpstr>
      <vt:lpstr>3. سهولة استخدام الانترنت  Using Internet easy</vt:lpstr>
      <vt:lpstr>4. سرعة الاتصال  Connection quickly</vt:lpstr>
      <vt:lpstr>5. مركزية البيانات Centralizing Data</vt:lpstr>
      <vt:lpstr>أنواع الشبكات  Types of Networks</vt:lpstr>
      <vt:lpstr>أنواع الشبكات  Types of Networks</vt:lpstr>
      <vt:lpstr>1. شبكة الاتصالات المحلية LAN</vt:lpstr>
      <vt:lpstr>1. شبكة الاتصالات المحلية LAN</vt:lpstr>
      <vt:lpstr>2. الشبكة الواسعةWAN</vt:lpstr>
      <vt:lpstr>2. الشبكة الواسعةWAN</vt:lpstr>
      <vt:lpstr>3. الشبكة اللاسلكية WLAN</vt:lpstr>
      <vt:lpstr>3. الشبكة اللاسلكية WLAN</vt:lpstr>
      <vt:lpstr>أنواع الشبكات  Types of Networks</vt:lpstr>
      <vt:lpstr>1. شبكة النظير للنظير Peer to peer Network </vt:lpstr>
      <vt:lpstr>1. شبكة النظير للنظير Peer to peer Network </vt:lpstr>
      <vt:lpstr>1. شبكة الوحدة التابعة/ وحدة الخدمة   Client / Server Network </vt:lpstr>
      <vt:lpstr>1. شبكة الوحدة التابعة/ وحدة الخدمة   Client / Server Network </vt:lpstr>
      <vt:lpstr>الخلاصة</vt:lpstr>
      <vt:lpstr>تأمين أجهزة الحاسب الآلي والبيانات Securing Computer and Data</vt:lpstr>
      <vt:lpstr>تأمين أجهزة الحاسب الآلي والبيانات Securing Computer and Data</vt:lpstr>
      <vt:lpstr>استخدام كلمات المرور  Using Passwords</vt:lpstr>
      <vt:lpstr>استخدام كلمات المرور  Using Passwords</vt:lpstr>
      <vt:lpstr>جدران النار  Firewall</vt:lpstr>
      <vt:lpstr>جدران النار  Firewall</vt:lpstr>
      <vt:lpstr>النسخ الاحتياطي للبيانات  Back up data</vt:lpstr>
      <vt:lpstr>النسخ الاحتياطي للبيانات  Back up data</vt:lpstr>
      <vt:lpstr>تأمين أجهزة الحاسب الآلي ضد الفيروسات  Protecting against computer virus</vt:lpstr>
      <vt:lpstr>فيما يلي بعض الإرشادات التي قد تساعدك  في حماية حاسب من الفيروسات</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الحاسب الآلي</dc:title>
  <dc:creator>dell</dc:creator>
  <cp:lastModifiedBy>user</cp:lastModifiedBy>
  <cp:revision>103</cp:revision>
  <dcterms:created xsi:type="dcterms:W3CDTF">2016-03-22T06:37:13Z</dcterms:created>
  <dcterms:modified xsi:type="dcterms:W3CDTF">2019-07-15T15:49:25Z</dcterms:modified>
</cp:coreProperties>
</file>