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634E331-9420-4DAB-B0D9-DD01BB11C2C0}" type="datetimeFigureOut">
              <a:rPr lang="ar-SA" smtClean="0"/>
              <a:t>29/05/38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47E74F8-B459-42E4-BA46-8EC9B3F235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57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F3C1C-F8F4-4AF1-A688-B10BBAEA2156}" type="slidenum">
              <a:rPr lang="ar-SA" smtClean="0">
                <a:solidFill>
                  <a:prstClr val="black"/>
                </a:solidFill>
              </a:rPr>
              <a:pPr/>
              <a:t>1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580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B70D99A-5910-44D8-A2D7-A99C8A2B9AFD}" type="uaqdatetime1">
              <a:rPr lang="ar-SA" smtClean="0"/>
              <a:pPr/>
              <a:t>28/05/38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T/Arwa Alsarami</a:t>
            </a:r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93AB580-4FD1-421E-ADB2-CA3BCE7E785E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96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8390-C0EE-46DC-A560-9D3959CCAB9A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23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7D02-B201-4524-A846-1AE45965D47A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21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25121-C12F-4A2D-9A3A-5B29DA4C4665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64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8AD8C-6EB3-4A71-8AA2-EF1405CFACB5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919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19D2-3D9E-433F-8AA9-79B50475E476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08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B95BB-3E9B-49C3-9BD0-C1FD7317BAB8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89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A75C-3025-42A5-81D4-E9B4D7E5DFB7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670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4191-DBFA-4F96-AFB7-03F5EF91B62D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53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9C418-AF5E-4DC7-9582-EBBC0EA13F63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D6EE8-AF1A-475C-A91A-24DA10A79FD6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924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D961C90-E5D2-4F33-BB2B-DD039588EB6A}" type="uaqdatetime1">
              <a:rPr lang="ar-SA" smtClean="0">
                <a:solidFill>
                  <a:srgbClr val="A5B592"/>
                </a:solidFill>
              </a:rPr>
              <a:pPr/>
              <a:t>28/05/38</a:t>
            </a:fld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‹#›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r" defTabSz="914400" rtl="1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عنوان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تصميم صفحات الانترنت بلغة </a:t>
            </a:r>
            <a:r>
              <a:rPr lang="en-US" dirty="0"/>
              <a:t>HTML</a:t>
            </a:r>
          </a:p>
        </p:txBody>
      </p:sp>
      <p:sp>
        <p:nvSpPr>
          <p:cNvPr id="12" name="عنوان فرعي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Chapter </a:t>
            </a:r>
            <a:r>
              <a:rPr lang="en-US" smtClean="0"/>
              <a:t>3</a:t>
            </a:r>
            <a:endParaRPr lang="ar-SA" dirty="0" smtClean="0"/>
          </a:p>
          <a:p>
            <a:r>
              <a:rPr lang="ar-SA" b="1" dirty="0" smtClean="0">
                <a:solidFill>
                  <a:schemeClr val="accent3">
                    <a:lumMod val="75000"/>
                  </a:schemeClr>
                </a:solidFill>
              </a:rPr>
              <a:t>وسوم تنسيق الأحرف والصفحة</a:t>
            </a:r>
            <a:endParaRPr lang="ar-S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عنصر نائب للتذييل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T/Arwa Alsarami</a:t>
            </a:r>
            <a:endParaRPr lang="ar-SA"/>
          </a:p>
        </p:txBody>
      </p:sp>
      <p:sp>
        <p:nvSpPr>
          <p:cNvPr id="14" name="عنصر نائب لرقم الشريحة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/>
              <a:pPr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144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تنسيق الخط عريض أو غامق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Bold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تغير تنسيق الخط إلى غامق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&lt;B&gt;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&lt;/B&gt; </a:t>
            </a:r>
            <a:r>
              <a:rPr lang="ar-SA" sz="2400" b="1" dirty="0" smtClean="0">
                <a:solidFill>
                  <a:srgbClr val="0070C0"/>
                </a:solidFill>
              </a:rPr>
              <a:t>النص</a:t>
            </a:r>
            <a:r>
              <a:rPr lang="en-US" sz="2400" b="1" dirty="0" smtClean="0">
                <a:solidFill>
                  <a:srgbClr val="0070C0"/>
                </a:solidFill>
              </a:rPr>
              <a:t>  &lt;B&gt;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A5B592"/>
                </a:solidFill>
              </a:rPr>
              <a:t>T/Arwa Alsarami</a:t>
            </a:r>
            <a:endParaRPr lang="ar-SA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2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869" y="3064137"/>
            <a:ext cx="7116332" cy="315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79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تنسيق الخط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مائل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Italic text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تغير تنسيق الخط إلى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مائل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I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I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 </a:t>
            </a: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I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3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2115" y="3064136"/>
            <a:ext cx="7274639" cy="315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59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تنسيق الخط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تسطير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Underline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تغير تنسيق الخط إلى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تسطير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&lt;U&gt;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U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 </a:t>
            </a: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U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4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480" y="3001015"/>
            <a:ext cx="7758590" cy="333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69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تنسيق الخط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للشطب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strike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تغير تنسيق الخط إلى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الشطب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&lt;strike&gt;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strike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 </a:t>
            </a: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strike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5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436" y="3064136"/>
            <a:ext cx="9291198" cy="326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8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>
                <a:solidFill>
                  <a:schemeClr val="accent1">
                    <a:lumMod val="75000"/>
                  </a:schemeClr>
                </a:solidFill>
              </a:rPr>
              <a:t>تنسيق الخط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رفع الأحرف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SUP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تغير تنسيق الخط إلى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الشطب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&lt;sup&gt;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sup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 </a:t>
            </a: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sup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6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496" y="3064136"/>
            <a:ext cx="8885877" cy="3159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32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4000" dirty="0">
                <a:solidFill>
                  <a:schemeClr val="accent1">
                    <a:lumMod val="75000"/>
                  </a:schemeClr>
                </a:solidFill>
              </a:rPr>
              <a:t>تنسيق </a:t>
            </a:r>
            <a:r>
              <a:rPr lang="ar-SA" sz="4000" dirty="0" smtClean="0">
                <a:solidFill>
                  <a:schemeClr val="accent1">
                    <a:lumMod val="75000"/>
                  </a:schemeClr>
                </a:solidFill>
              </a:rPr>
              <a:t>النص (اللون، الحجم، نوع الخط)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 Font</a:t>
            </a:r>
            <a:r>
              <a:rPr lang="ar-SA" sz="40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تغير تنسيق الخط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اللون، الحجم، نوع الخط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الوسم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&lt;Font&gt;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5720" indent="0" algn="ctr" rtl="0">
              <a:lnSpc>
                <a:spcPct val="10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Font Color = “Blue”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 smtClean="0">
                <a:solidFill>
                  <a:srgbClr val="0070C0"/>
                </a:solidFill>
              </a:rPr>
              <a:t> &lt;/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Font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</a:p>
          <a:p>
            <a:pPr marL="45720" indent="0" algn="ctr" rt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70C0"/>
                </a:solidFill>
              </a:rPr>
              <a:t>&lt;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Font Size 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= “18”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&lt;/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Font</a:t>
            </a:r>
            <a:r>
              <a:rPr lang="en-US" sz="2400" b="1" dirty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marL="45720" indent="0" algn="ctr" rt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70C0"/>
                </a:solidFill>
              </a:rPr>
              <a:t>&lt;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Font Face 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= “</a:t>
            </a:r>
            <a:r>
              <a:rPr lang="en-US" sz="2400" b="1" dirty="0" err="1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Andalus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”</a:t>
            </a:r>
            <a:r>
              <a:rPr lang="en-US" sz="2400" b="1" dirty="0" smtClean="0">
                <a:solidFill>
                  <a:srgbClr val="0070C0"/>
                </a:solidFill>
              </a:rPr>
              <a:t>&gt; </a:t>
            </a:r>
            <a:r>
              <a:rPr lang="ar-SA" sz="2400" b="1" dirty="0">
                <a:solidFill>
                  <a:srgbClr val="0070C0"/>
                </a:solidFill>
              </a:rPr>
              <a:t>النص</a:t>
            </a:r>
            <a:r>
              <a:rPr lang="en-US" sz="2400" b="1" dirty="0">
                <a:solidFill>
                  <a:srgbClr val="0070C0"/>
                </a:solidFill>
              </a:rPr>
              <a:t> &lt;/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Font</a:t>
            </a:r>
            <a:r>
              <a:rPr lang="en-US" sz="2400" b="1" dirty="0">
                <a:solidFill>
                  <a:srgbClr val="0070C0"/>
                </a:solidFill>
              </a:rPr>
              <a:t>&gt;</a:t>
            </a:r>
            <a:endParaRPr lang="ar-SA" sz="2400" b="1" dirty="0">
              <a:solidFill>
                <a:srgbClr val="0070C0"/>
              </a:solidFill>
            </a:endParaRPr>
          </a:p>
          <a:p>
            <a:pPr marL="45720" indent="0" algn="just">
              <a:lnSpc>
                <a:spcPct val="150000"/>
              </a:lnSpc>
              <a:buNone/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7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2"/>
          <a:srcRect t="3566" b="13736"/>
          <a:stretch/>
        </p:blipFill>
        <p:spPr>
          <a:xfrm>
            <a:off x="3071840" y="3895327"/>
            <a:ext cx="6472390" cy="24247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13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لتغيير لون الصفحة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bgcolor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تغير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لون الصفحة من </a:t>
            </a: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خلال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الخاصية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bgcolor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" indent="0" algn="ctr" rtl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Body </a:t>
            </a:r>
            <a:r>
              <a:rPr lang="en-US" sz="2400" b="1" dirty="0" err="1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bgcolor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 = “color name”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</a:p>
          <a:p>
            <a:pPr marL="45720" indent="0" algn="ctr" rtl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&lt;/Body&gt;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8</a:t>
            </a:fld>
            <a:endParaRPr lang="ar-SA">
              <a:solidFill>
                <a:srgbClr val="A5B592"/>
              </a:solidFill>
            </a:endParaRPr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859" y="3784226"/>
            <a:ext cx="5696352" cy="243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07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sz="4200" dirty="0" smtClean="0">
                <a:solidFill>
                  <a:schemeClr val="accent1">
                    <a:lumMod val="75000"/>
                  </a:schemeClr>
                </a:solidFill>
              </a:rPr>
              <a:t>لتغيير خلفية الصفحة إلى صورة </a:t>
            </a:r>
            <a:r>
              <a:rPr lang="en-US" sz="4200" dirty="0" smtClean="0">
                <a:solidFill>
                  <a:schemeClr val="accent1">
                    <a:lumMod val="75000"/>
                  </a:schemeClr>
                </a:solidFill>
              </a:rPr>
              <a:t>Background</a:t>
            </a:r>
            <a:r>
              <a:rPr lang="ar-SA" sz="4200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ar-SA" sz="4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1707776"/>
            <a:ext cx="9872871" cy="4038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يتم تغير 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خلفية الصفحة إلى صورة من خلال الخاصية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background</a:t>
            </a:r>
            <a:r>
              <a:rPr lang="ar-SA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5720" indent="0" algn="ctr" rtl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</a:t>
            </a:r>
            <a:r>
              <a:rPr lang="en-US" sz="2400" b="1" dirty="0" smtClean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Body background= </a:t>
            </a:r>
            <a:r>
              <a:rPr lang="en-US" sz="2400" b="1" dirty="0">
                <a:solidFill>
                  <a:srgbClr val="0070C0"/>
                </a:solidFill>
                <a:latin typeface="ae_Dimnah" panose="02060603050605020204" pitchFamily="18" charset="-78"/>
                <a:cs typeface="ae_Dimnah" panose="02060603050605020204" pitchFamily="18" charset="-78"/>
              </a:rPr>
              <a:t>“URL of image”</a:t>
            </a:r>
            <a:r>
              <a:rPr lang="en-US" sz="2400" b="1" dirty="0" smtClean="0">
                <a:solidFill>
                  <a:srgbClr val="0070C0"/>
                </a:solidFill>
              </a:rPr>
              <a:t>&gt;</a:t>
            </a:r>
          </a:p>
          <a:p>
            <a:pPr marL="45720" indent="0" algn="ctr" rtl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&lt;/Body&gt;</a:t>
            </a:r>
            <a:endParaRPr lang="ar-SA" sz="2400" b="1" dirty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endParaRPr lang="ar-SA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5B592"/>
                </a:solidFill>
              </a:rPr>
              <a:t>T/Arwa </a:t>
            </a:r>
            <a:r>
              <a:rPr lang="en-US" dirty="0" err="1" smtClean="0">
                <a:solidFill>
                  <a:srgbClr val="A5B592"/>
                </a:solidFill>
              </a:rPr>
              <a:t>Alsarami</a:t>
            </a:r>
            <a:endParaRPr lang="ar-SA" dirty="0">
              <a:solidFill>
                <a:srgbClr val="A5B592"/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B580-4FD1-421E-ADB2-CA3BCE7E785E}" type="slidenum">
              <a:rPr lang="ar-SA" smtClean="0">
                <a:solidFill>
                  <a:srgbClr val="A5B592"/>
                </a:solidFill>
              </a:rPr>
              <a:pPr/>
              <a:t>9</a:t>
            </a:fld>
            <a:endParaRPr lang="ar-SA">
              <a:solidFill>
                <a:srgbClr val="A5B5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47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الأساس">
  <a:themeElements>
    <a:clrScheme name="الأساس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الأساس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الأساس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أساس</Template>
  <TotalTime>177</TotalTime>
  <Words>281</Words>
  <Application>Microsoft Office PowerPoint</Application>
  <PresentationFormat>ملء الشاشة</PresentationFormat>
  <Paragraphs>50</Paragraphs>
  <Slides>9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5" baseType="lpstr">
      <vt:lpstr>ae_Dimnah</vt:lpstr>
      <vt:lpstr>Arial</vt:lpstr>
      <vt:lpstr>Calibri</vt:lpstr>
      <vt:lpstr>Corbel</vt:lpstr>
      <vt:lpstr>Tahoma</vt:lpstr>
      <vt:lpstr>الأساس</vt:lpstr>
      <vt:lpstr>تصميم صفحات الانترنت بلغة HTML</vt:lpstr>
      <vt:lpstr>تنسيق الخط عريض أو غامق Bold:</vt:lpstr>
      <vt:lpstr>تنسيق الخط مائل Italic text:</vt:lpstr>
      <vt:lpstr>تنسيق الخط تسطير Underline:</vt:lpstr>
      <vt:lpstr>تنسيق الخط للشطب strike:</vt:lpstr>
      <vt:lpstr>تنسيق الخط رفع الأحرف SUP:</vt:lpstr>
      <vt:lpstr>تنسيق النص (اللون، الحجم، نوع الخط)  Font:</vt:lpstr>
      <vt:lpstr>لتغيير لون الصفحة bgcolor :</vt:lpstr>
      <vt:lpstr>لتغيير خلفية الصفحة إلى صورة Background: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تصميم صفحات الانترنت بلغة HTML</dc:title>
  <dc:creator>Arwa ..</dc:creator>
  <cp:lastModifiedBy>Arwa ..</cp:lastModifiedBy>
  <cp:revision>15</cp:revision>
  <dcterms:created xsi:type="dcterms:W3CDTF">2017-02-12T00:24:10Z</dcterms:created>
  <dcterms:modified xsi:type="dcterms:W3CDTF">2017-02-25T13:35:36Z</dcterms:modified>
</cp:coreProperties>
</file>