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60" r:id="rId5"/>
    <p:sldId id="261" r:id="rId6"/>
    <p:sldId id="262" r:id="rId7"/>
    <p:sldId id="274" r:id="rId8"/>
    <p:sldId id="275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9874250" cy="679767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5595409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2286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4510A92-9419-4F1B-81E7-5E1BCAEC47E6}" type="datetimeFigureOut">
              <a:rPr lang="ar-SA" smtClean="0"/>
              <a:t>23/01/38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5595409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2286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E522815-B896-41F8-88CB-EB579AA4F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5400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5595409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2286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B121BE5-9E2F-4A28-AF9B-C29C3CA1D090}" type="datetimeFigureOut">
              <a:rPr lang="ar-SA" smtClean="0"/>
              <a:t>23/01/38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987426" y="3228896"/>
            <a:ext cx="7899399" cy="3058953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5595409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2286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E1EAE01-3D6B-4BE8-8AA3-7ECAD2465A5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7419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163E-6500-40FA-87A3-0ED7EF3164D2}" type="datetime1">
              <a:rPr lang="ar-SA" smtClean="0"/>
              <a:t>23/01/38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1EE6-4376-41FF-97A4-F3509EC03A49}" type="datetime1">
              <a:rPr lang="ar-SA" smtClean="0"/>
              <a:t>23/01/38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A950C-CDD1-49AD-8DA0-05528E49FFA1}" type="datetime1">
              <a:rPr lang="ar-SA" smtClean="0"/>
              <a:t>23/01/38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10B3-815B-4E5F-8DAE-4438E369382B}" type="datetime1">
              <a:rPr lang="ar-SA" smtClean="0"/>
              <a:t>23/01/38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6E9F-D7B1-4E09-9085-7CD048454C2E}" type="datetime1">
              <a:rPr lang="ar-SA" smtClean="0"/>
              <a:t>23/01/38</a:t>
            </a:fld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77C87-835D-4E1F-AE8B-E627385374B0}" type="datetime1">
              <a:rPr lang="ar-SA" smtClean="0"/>
              <a:t>23/01/38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6739-A347-4007-917E-E64B228C41AD}" type="datetime1">
              <a:rPr lang="ar-SA" smtClean="0"/>
              <a:t>23/01/38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C204-CEE3-4EC1-8384-02F1EF2517CA}" type="datetime1">
              <a:rPr lang="ar-SA" smtClean="0"/>
              <a:t>23/01/38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3BBA-D8E2-4A1C-A6E8-EA59BFBB6761}" type="datetime1">
              <a:rPr lang="ar-SA" smtClean="0"/>
              <a:t>23/01/38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43DB-8598-44D2-9083-F8EF235D0D38}" type="datetime1">
              <a:rPr lang="ar-SA" smtClean="0"/>
              <a:t>23/01/38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B79D-3950-48E1-9153-211D968E3FD0}" type="datetime1">
              <a:rPr lang="ar-SA" smtClean="0"/>
              <a:t>23/01/38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DFA8F5B-024A-491E-8657-339043BA586C}" type="datetime1">
              <a:rPr lang="ar-SA" smtClean="0"/>
              <a:t>23/01/38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1C5645B-C8DF-4BC9-A8DF-5BB16CC6EDC7}" type="slidenum">
              <a:rPr lang="ar-SA" smtClean="0"/>
              <a:t>‹#›</a:t>
            </a:fld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1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</a:t>
            </a:fld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مستوى ثالث – برمجه الحاسب 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ar-SA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التعامل مع أدوات التحكم </a:t>
            </a:r>
            <a:endParaRPr lang="ar-SA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908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28"/>
          <a:stretch/>
        </p:blipFill>
        <p:spPr bwMode="auto">
          <a:xfrm>
            <a:off x="337117" y="1056921"/>
            <a:ext cx="7129681" cy="138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10</a:t>
            </a:fld>
            <a:endParaRPr lang="ar-SA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818" y="265594"/>
            <a:ext cx="3541132" cy="310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شكل بيضاوي 4"/>
          <p:cNvSpPr/>
          <p:nvPr/>
        </p:nvSpPr>
        <p:spPr>
          <a:xfrm>
            <a:off x="5855213" y="2838283"/>
            <a:ext cx="1611585" cy="489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6115062" y="5157192"/>
            <a:ext cx="1611585" cy="489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97" y="4450159"/>
            <a:ext cx="7953419" cy="141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371850"/>
            <a:ext cx="32575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شكل بيضاوي 9"/>
          <p:cNvSpPr/>
          <p:nvPr/>
        </p:nvSpPr>
        <p:spPr>
          <a:xfrm>
            <a:off x="6007613" y="5157192"/>
            <a:ext cx="1719034" cy="489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046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لعبه الارقام بطريقه مرئ</a:t>
            </a:r>
            <a:r>
              <a:rPr lang="ar-SA" dirty="0" smtClean="0">
                <a:solidFill>
                  <a:srgbClr val="FF0000"/>
                </a:solidFill>
              </a:rPr>
              <a:t>&amp;</a:t>
            </a:r>
            <a:r>
              <a:rPr lang="ar-SA" dirty="0" smtClean="0"/>
              <a:t> صندوق الصور</a:t>
            </a:r>
            <a:br>
              <a:rPr lang="ar-SA" dirty="0" smtClean="0"/>
            </a:br>
            <a:r>
              <a:rPr lang="ar-SA" dirty="0" smtClean="0"/>
              <a:t> </a:t>
            </a:r>
            <a:r>
              <a:rPr lang="en-US" dirty="0" smtClean="0"/>
              <a:t>visible   </a:t>
            </a:r>
            <a:r>
              <a:rPr lang="en-US" dirty="0" smtClean="0">
                <a:solidFill>
                  <a:srgbClr val="FF0000"/>
                </a:solidFill>
              </a:rPr>
              <a:t>&amp;</a:t>
            </a:r>
            <a:r>
              <a:rPr lang="en-US" dirty="0" smtClean="0"/>
              <a:t>   Picture Box</a:t>
            </a:r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11</a:t>
            </a:fld>
            <a:endParaRPr lang="ar-SA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972" y="1794115"/>
            <a:ext cx="5644314" cy="3506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شكل بيضاوي 9"/>
          <p:cNvSpPr/>
          <p:nvPr/>
        </p:nvSpPr>
        <p:spPr>
          <a:xfrm>
            <a:off x="7092701" y="2636912"/>
            <a:ext cx="1611585" cy="489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372719"/>
            <a:ext cx="5478919" cy="136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وسيلة شرح مستطيلة مستديرة الزوايا 4"/>
          <p:cNvSpPr/>
          <p:nvPr/>
        </p:nvSpPr>
        <p:spPr>
          <a:xfrm>
            <a:off x="1259632" y="1794115"/>
            <a:ext cx="2664296" cy="842797"/>
          </a:xfrm>
          <a:prstGeom prst="wedgeRoundRectCallout">
            <a:avLst>
              <a:gd name="adj1" fmla="val 70688"/>
              <a:gd name="adj2" fmla="val 480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err="1"/>
              <a:t>PictureBox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8248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12</a:t>
            </a:fld>
            <a:endParaRPr lang="ar-SA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235" y="304800"/>
            <a:ext cx="5492861" cy="3412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شكل بيضاوي 6"/>
          <p:cNvSpPr/>
          <p:nvPr/>
        </p:nvSpPr>
        <p:spPr>
          <a:xfrm>
            <a:off x="7042031" y="1766214"/>
            <a:ext cx="1611585" cy="489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71987"/>
            <a:ext cx="5614401" cy="1762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31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13</a:t>
            </a:fld>
            <a:endParaRPr lang="ar-SA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620688"/>
            <a:ext cx="5412483" cy="33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82988"/>
            <a:ext cx="6072424" cy="2264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شكل بيضاوي 5"/>
          <p:cNvSpPr/>
          <p:nvPr/>
        </p:nvSpPr>
        <p:spPr>
          <a:xfrm>
            <a:off x="6980690" y="2852936"/>
            <a:ext cx="1611585" cy="489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51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14</a:t>
            </a:fld>
            <a:endParaRPr lang="ar-SA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064" y="764704"/>
            <a:ext cx="625942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شكل بيضاوي 4"/>
          <p:cNvSpPr/>
          <p:nvPr/>
        </p:nvSpPr>
        <p:spPr>
          <a:xfrm>
            <a:off x="6220341" y="3933056"/>
            <a:ext cx="1611585" cy="489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58" y="315406"/>
            <a:ext cx="5210125" cy="206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مستطيل 6"/>
          <p:cNvSpPr/>
          <p:nvPr/>
        </p:nvSpPr>
        <p:spPr>
          <a:xfrm>
            <a:off x="611560" y="894453"/>
            <a:ext cx="2016224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2771800" y="1110477"/>
            <a:ext cx="265645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في حاله الخروج من البرنامج نهائي</a:t>
            </a:r>
            <a:endParaRPr lang="ar-SA" b="1" dirty="0">
              <a:solidFill>
                <a:srgbClr val="FF0000"/>
              </a:solidFill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7" y="2771016"/>
            <a:ext cx="5691785" cy="13982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مربع نص 9"/>
          <p:cNvSpPr txBox="1"/>
          <p:nvPr/>
        </p:nvSpPr>
        <p:spPr>
          <a:xfrm>
            <a:off x="2905950" y="3295461"/>
            <a:ext cx="265645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في حاله الخروج من النموذج فقط 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382758" y="3238403"/>
            <a:ext cx="2016224" cy="2317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وسيلة شرح مستطيلة مستديرة الزوايا 5"/>
          <p:cNvSpPr/>
          <p:nvPr/>
        </p:nvSpPr>
        <p:spPr>
          <a:xfrm>
            <a:off x="7026133" y="5141833"/>
            <a:ext cx="1650323" cy="1310797"/>
          </a:xfrm>
          <a:prstGeom prst="wedgeRoundRectCallout">
            <a:avLst>
              <a:gd name="adj1" fmla="val -28220"/>
              <a:gd name="adj2" fmla="val -114223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rgbClr val="FF0000"/>
                </a:solidFill>
              </a:rPr>
              <a:t>ممكن استخدام </a:t>
            </a:r>
            <a:r>
              <a:rPr lang="en-US" b="1" u="sng" dirty="0" err="1">
                <a:solidFill>
                  <a:srgbClr val="0070C0"/>
                </a:solidFill>
              </a:rPr>
              <a:t>LinkLabel</a:t>
            </a:r>
            <a:endParaRPr lang="ar-SA" b="1" u="sng" dirty="0">
              <a:solidFill>
                <a:srgbClr val="0070C0"/>
              </a:solidFill>
            </a:endParaRPr>
          </a:p>
          <a:p>
            <a:pPr algn="ctr"/>
            <a:endParaRPr lang="ar-SA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708" y="4389667"/>
            <a:ext cx="187642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مستطيل 14"/>
          <p:cNvSpPr/>
          <p:nvPr/>
        </p:nvSpPr>
        <p:spPr>
          <a:xfrm>
            <a:off x="5009909" y="6309320"/>
            <a:ext cx="2016224" cy="2317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91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تمرين </a:t>
            </a:r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15</a:t>
            </a:fld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4283969" y="1860793"/>
            <a:ext cx="4254894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ar-SA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تمرين 1: </a:t>
            </a:r>
            <a:r>
              <a:rPr lang="ar-SA" sz="2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أستخدام</a:t>
            </a:r>
            <a:r>
              <a:rPr lang="ar-SA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radiobutton</a:t>
            </a:r>
            <a:r>
              <a:rPr lang="ar-SA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.</a:t>
            </a:r>
            <a:endParaRPr lang="en-U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صورة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94" t="14722"/>
          <a:stretch/>
        </p:blipFill>
        <p:spPr bwMode="auto">
          <a:xfrm>
            <a:off x="4584866" y="2460888"/>
            <a:ext cx="3953997" cy="360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صورة 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0" t="40254" r="45559" b="7361"/>
          <a:stretch/>
        </p:blipFill>
        <p:spPr bwMode="auto">
          <a:xfrm>
            <a:off x="372696" y="3017520"/>
            <a:ext cx="4061792" cy="22116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5626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16</a:t>
            </a:fld>
            <a:endParaRPr lang="ar-SA"/>
          </a:p>
        </p:txBody>
      </p:sp>
      <p:sp>
        <p:nvSpPr>
          <p:cNvPr id="4" name="مستطيل 3"/>
          <p:cNvSpPr/>
          <p:nvPr/>
        </p:nvSpPr>
        <p:spPr>
          <a:xfrm>
            <a:off x="3972857" y="692696"/>
            <a:ext cx="462017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تمرين 2: خاصيه لون </a:t>
            </a:r>
            <a:r>
              <a:rPr lang="ar-SA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الخلفيه</a:t>
            </a:r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(</a:t>
            </a:r>
            <a:r>
              <a:rPr lang="en-US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backcolor</a:t>
            </a:r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صورة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83" t="9679" r="3407"/>
          <a:stretch/>
        </p:blipFill>
        <p:spPr bwMode="auto">
          <a:xfrm>
            <a:off x="4427984" y="1683296"/>
            <a:ext cx="4419868" cy="3960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صورة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4" t="50212" r="45657" b="-2294"/>
          <a:stretch/>
        </p:blipFill>
        <p:spPr bwMode="auto">
          <a:xfrm>
            <a:off x="323528" y="3017520"/>
            <a:ext cx="4104456" cy="2283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022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17</a:t>
            </a:fld>
            <a:endParaRPr lang="ar-SA"/>
          </a:p>
        </p:txBody>
      </p:sp>
      <p:sp>
        <p:nvSpPr>
          <p:cNvPr id="4" name="مستطيل 3"/>
          <p:cNvSpPr/>
          <p:nvPr/>
        </p:nvSpPr>
        <p:spPr>
          <a:xfrm>
            <a:off x="4693987" y="692696"/>
            <a:ext cx="3817072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تمرين 3 : خاصيه التمكين 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Enabled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صورة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25" t="10491" r="12586"/>
          <a:stretch/>
        </p:blipFill>
        <p:spPr bwMode="auto">
          <a:xfrm>
            <a:off x="4427984" y="1256576"/>
            <a:ext cx="4515936" cy="4320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صورة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3" t="36566" r="55928" b="16333"/>
          <a:stretch/>
        </p:blipFill>
        <p:spPr bwMode="auto">
          <a:xfrm>
            <a:off x="462216" y="3416816"/>
            <a:ext cx="3965768" cy="21598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065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18</a:t>
            </a:fld>
            <a:endParaRPr lang="ar-SA"/>
          </a:p>
        </p:txBody>
      </p:sp>
      <p:sp>
        <p:nvSpPr>
          <p:cNvPr id="4" name="مستطيل 3"/>
          <p:cNvSpPr/>
          <p:nvPr/>
        </p:nvSpPr>
        <p:spPr>
          <a:xfrm>
            <a:off x="4833748" y="692696"/>
            <a:ext cx="3716082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تمرين 4 : خاصيه </a:t>
            </a:r>
            <a:r>
              <a:rPr lang="ar-SA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الأظهار</a:t>
            </a:r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SA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والأخفاء</a:t>
            </a:r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صورة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7707" r="9862" b="8637"/>
          <a:stretch/>
        </p:blipFill>
        <p:spPr bwMode="auto">
          <a:xfrm>
            <a:off x="4843620" y="1700808"/>
            <a:ext cx="3919990" cy="4104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صورة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" t="12732" r="55924" b="27851"/>
          <a:stretch/>
        </p:blipFill>
        <p:spPr bwMode="auto">
          <a:xfrm>
            <a:off x="468043" y="2727960"/>
            <a:ext cx="4293596" cy="29152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410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19</a:t>
            </a:fld>
            <a:endParaRPr lang="ar-SA"/>
          </a:p>
        </p:txBody>
      </p:sp>
      <p:sp>
        <p:nvSpPr>
          <p:cNvPr id="4" name="مستطيل 3"/>
          <p:cNvSpPr/>
          <p:nvPr/>
        </p:nvSpPr>
        <p:spPr>
          <a:xfrm>
            <a:off x="4824129" y="764704"/>
            <a:ext cx="358143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تمرين 5: خاصيه </a:t>
            </a:r>
            <a:r>
              <a:rPr lang="ar-SA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الأظهار</a:t>
            </a:r>
            <a:r>
              <a:rPr lang="ar-S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SA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والأخفاء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صورة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6541" r="9313"/>
          <a:stretch/>
        </p:blipFill>
        <p:spPr bwMode="auto">
          <a:xfrm>
            <a:off x="4860751" y="1268760"/>
            <a:ext cx="3544808" cy="2771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صورة 7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0"/>
          <a:stretch/>
        </p:blipFill>
        <p:spPr bwMode="auto">
          <a:xfrm>
            <a:off x="2869629" y="3717032"/>
            <a:ext cx="3909000" cy="281747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رابط كسهم مستقيم 6"/>
          <p:cNvCxnSpPr/>
          <p:nvPr/>
        </p:nvCxnSpPr>
        <p:spPr>
          <a:xfrm flipH="1">
            <a:off x="6326812" y="3428453"/>
            <a:ext cx="288032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صورة 8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" t="29784" r="51397" b="27540"/>
          <a:stretch/>
        </p:blipFill>
        <p:spPr bwMode="auto">
          <a:xfrm>
            <a:off x="539552" y="1463039"/>
            <a:ext cx="4608512" cy="20379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767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/>
              <a:t>تنسيقات الخطوط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يتم استخدام خاصيه </a:t>
            </a:r>
            <a:r>
              <a:rPr lang="en-US" dirty="0" err="1" smtClean="0"/>
              <a:t>forecolor</a:t>
            </a:r>
            <a:endParaRPr lang="ar-SA" dirty="0" smtClean="0"/>
          </a:p>
          <a:p>
            <a:r>
              <a:rPr lang="ar-SA" dirty="0" smtClean="0"/>
              <a:t>بحيث يتم تغيير لون الخط على حسب اللون المحدد </a:t>
            </a:r>
          </a:p>
          <a:p>
            <a:r>
              <a:rPr lang="ar-SA" dirty="0" smtClean="0"/>
              <a:t>مثال / </a:t>
            </a:r>
          </a:p>
          <a:p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2</a:t>
            </a:fld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919552"/>
            <a:ext cx="7524328" cy="1512168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113" y="3207606"/>
            <a:ext cx="3657600" cy="3014789"/>
          </a:xfrm>
          <a:prstGeom prst="rect">
            <a:avLst/>
          </a:prstGeom>
        </p:spPr>
      </p:pic>
      <p:sp>
        <p:nvSpPr>
          <p:cNvPr id="8" name="شكل بيضاوي 7"/>
          <p:cNvSpPr/>
          <p:nvPr/>
        </p:nvSpPr>
        <p:spPr>
          <a:xfrm>
            <a:off x="7108913" y="4715001"/>
            <a:ext cx="1639551" cy="730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501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تنسيقات الخطوط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يتم استخدام خاصيه </a:t>
            </a:r>
            <a:r>
              <a:rPr lang="en-US" dirty="0" err="1" smtClean="0"/>
              <a:t>backcolor</a:t>
            </a:r>
            <a:endParaRPr lang="ar-SA" dirty="0"/>
          </a:p>
          <a:p>
            <a:r>
              <a:rPr lang="ar-SA" dirty="0"/>
              <a:t>بحيث يتم تغيير </a:t>
            </a:r>
            <a:r>
              <a:rPr lang="ar-SA" dirty="0" smtClean="0"/>
              <a:t>لون خلفيه الخط على حسب اللون المحدد </a:t>
            </a:r>
          </a:p>
          <a:p>
            <a:r>
              <a:rPr lang="ar-SA" dirty="0" smtClean="0"/>
              <a:t>مثال </a:t>
            </a:r>
            <a:r>
              <a:rPr lang="ar-SA" dirty="0"/>
              <a:t>/ </a:t>
            </a:r>
          </a:p>
          <a:p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3</a:t>
            </a:fld>
            <a:endParaRPr lang="ar-SA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4188718"/>
            <a:ext cx="6773783" cy="1472530"/>
          </a:xfrm>
          <a:prstGeom prst="rect">
            <a:avLst/>
          </a:prstGeom>
        </p:spPr>
      </p:pic>
      <p:sp>
        <p:nvSpPr>
          <p:cNvPr id="8" name="شكل بيضاوي 7"/>
          <p:cNvSpPr/>
          <p:nvPr/>
        </p:nvSpPr>
        <p:spPr>
          <a:xfrm>
            <a:off x="5313744" y="4864993"/>
            <a:ext cx="1639551" cy="730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140968"/>
            <a:ext cx="3714750" cy="3448050"/>
          </a:xfrm>
          <a:prstGeom prst="rect">
            <a:avLst/>
          </a:prstGeom>
        </p:spPr>
      </p:pic>
      <p:sp>
        <p:nvSpPr>
          <p:cNvPr id="9" name="شكل بيضاوي 8"/>
          <p:cNvSpPr/>
          <p:nvPr/>
        </p:nvSpPr>
        <p:spPr>
          <a:xfrm>
            <a:off x="5438450" y="4864993"/>
            <a:ext cx="1639551" cy="730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187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إخفاء واظهار النصوص والصور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يتم استخدام خاصيه </a:t>
            </a:r>
            <a:r>
              <a:rPr lang="en-US" dirty="0" smtClean="0"/>
              <a:t>visible</a:t>
            </a:r>
            <a:endParaRPr lang="ar-SA" dirty="0"/>
          </a:p>
          <a:p>
            <a:r>
              <a:rPr lang="ar-SA" dirty="0" err="1" smtClean="0"/>
              <a:t>الحاله</a:t>
            </a:r>
            <a:r>
              <a:rPr lang="ar-SA" dirty="0" smtClean="0"/>
              <a:t> الأولى / </a:t>
            </a:r>
            <a:r>
              <a:rPr lang="ar-SA" dirty="0"/>
              <a:t>يتم تغيير </a:t>
            </a:r>
            <a:r>
              <a:rPr lang="ar-SA" dirty="0" smtClean="0"/>
              <a:t>إظهار النص او الصور عند اختيار </a:t>
            </a:r>
            <a:r>
              <a:rPr lang="en-US" dirty="0" smtClean="0"/>
              <a:t>true</a:t>
            </a:r>
            <a:endParaRPr lang="ar-SA" dirty="0" smtClean="0"/>
          </a:p>
          <a:p>
            <a:r>
              <a:rPr lang="ar-SA" dirty="0" smtClean="0"/>
              <a:t>مثال </a:t>
            </a:r>
            <a:r>
              <a:rPr lang="ar-SA" dirty="0"/>
              <a:t>/ </a:t>
            </a:r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4</a:t>
            </a:fld>
            <a:endParaRPr lang="ar-SA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16"/>
          <a:stretch/>
        </p:blipFill>
        <p:spPr>
          <a:xfrm>
            <a:off x="20080" y="4509120"/>
            <a:ext cx="5704047" cy="1068313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626" y="3212976"/>
            <a:ext cx="4122972" cy="3312368"/>
          </a:xfrm>
          <a:prstGeom prst="rect">
            <a:avLst/>
          </a:prstGeom>
        </p:spPr>
      </p:pic>
      <p:sp>
        <p:nvSpPr>
          <p:cNvPr id="8" name="شكل بيضاوي 7"/>
          <p:cNvSpPr/>
          <p:nvPr/>
        </p:nvSpPr>
        <p:spPr>
          <a:xfrm>
            <a:off x="7073809" y="5525968"/>
            <a:ext cx="1639551" cy="730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440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إخفاء واظهار النصوص والصور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يتم استخدام خاصيه </a:t>
            </a:r>
            <a:r>
              <a:rPr lang="en-US" dirty="0" smtClean="0"/>
              <a:t>visible</a:t>
            </a:r>
            <a:endParaRPr lang="ar-SA" dirty="0"/>
          </a:p>
          <a:p>
            <a:r>
              <a:rPr lang="ar-SA" dirty="0" err="1" smtClean="0"/>
              <a:t>الحاله</a:t>
            </a:r>
            <a:r>
              <a:rPr lang="ar-SA" dirty="0" smtClean="0"/>
              <a:t> </a:t>
            </a:r>
            <a:r>
              <a:rPr lang="ar-SA" dirty="0" err="1" smtClean="0"/>
              <a:t>الثانيه</a:t>
            </a:r>
            <a:r>
              <a:rPr lang="ar-SA" dirty="0" smtClean="0"/>
              <a:t> / </a:t>
            </a:r>
            <a:r>
              <a:rPr lang="ar-SA" dirty="0"/>
              <a:t>و يتم تغيير إخفاء النص او الصور عند اختيار </a:t>
            </a:r>
            <a:r>
              <a:rPr lang="en-US" dirty="0"/>
              <a:t>false</a:t>
            </a:r>
            <a:endParaRPr lang="ar-SA" dirty="0"/>
          </a:p>
          <a:p>
            <a:r>
              <a:rPr lang="ar-SA" dirty="0" smtClean="0"/>
              <a:t>مثال </a:t>
            </a:r>
            <a:r>
              <a:rPr lang="ar-SA" dirty="0"/>
              <a:t>/ </a:t>
            </a:r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5</a:t>
            </a:fld>
            <a:endParaRPr lang="ar-SA"/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88"/>
          <a:stretch/>
        </p:blipFill>
        <p:spPr>
          <a:xfrm>
            <a:off x="3851920" y="4293096"/>
            <a:ext cx="5292080" cy="1387878"/>
          </a:xfrm>
          <a:prstGeom prst="rect">
            <a:avLst/>
          </a:prstGeom>
        </p:spPr>
      </p:pic>
      <p:sp>
        <p:nvSpPr>
          <p:cNvPr id="10" name="شكل بيضاوي 9"/>
          <p:cNvSpPr/>
          <p:nvPr/>
        </p:nvSpPr>
        <p:spPr>
          <a:xfrm>
            <a:off x="539552" y="5315862"/>
            <a:ext cx="1639551" cy="730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2936"/>
            <a:ext cx="3771900" cy="3543300"/>
          </a:xfrm>
          <a:prstGeom prst="rect">
            <a:avLst/>
          </a:prstGeom>
        </p:spPr>
      </p:pic>
      <p:sp>
        <p:nvSpPr>
          <p:cNvPr id="11" name="شكل بيضاوي 10"/>
          <p:cNvSpPr/>
          <p:nvPr/>
        </p:nvSpPr>
        <p:spPr>
          <a:xfrm>
            <a:off x="539552" y="5315861"/>
            <a:ext cx="1639551" cy="730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مثال (الصورة باستخدام إداه </a:t>
            </a:r>
            <a:r>
              <a:rPr lang="en-US" dirty="0" smtClean="0"/>
              <a:t>(</a:t>
            </a:r>
            <a:r>
              <a:rPr lang="en-US" dirty="0" err="1" smtClean="0"/>
              <a:t>PictureBox</a:t>
            </a: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6</a:t>
            </a:fld>
            <a:endParaRPr lang="ar-SA"/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56" y="4725144"/>
            <a:ext cx="7056784" cy="165618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380044"/>
            <a:ext cx="3529832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80044"/>
            <a:ext cx="3541132" cy="310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شكل بيضاوي 12"/>
          <p:cNvSpPr/>
          <p:nvPr/>
        </p:nvSpPr>
        <p:spPr>
          <a:xfrm>
            <a:off x="7020272" y="3140968"/>
            <a:ext cx="900431" cy="730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/>
          <p:cNvSpPr/>
          <p:nvPr/>
        </p:nvSpPr>
        <p:spPr>
          <a:xfrm>
            <a:off x="1835696" y="3140967"/>
            <a:ext cx="900431" cy="7302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وسيلة شرح مستطيلة 10"/>
          <p:cNvSpPr/>
          <p:nvPr/>
        </p:nvSpPr>
        <p:spPr>
          <a:xfrm>
            <a:off x="251520" y="3871190"/>
            <a:ext cx="1584176" cy="605197"/>
          </a:xfrm>
          <a:prstGeom prst="wedgeRectCallout">
            <a:avLst>
              <a:gd name="adj1" fmla="val 72482"/>
              <a:gd name="adj2" fmla="val -275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b="1" dirty="0" smtClean="0">
                <a:solidFill>
                  <a:srgbClr val="FF0000"/>
                </a:solidFill>
              </a:rPr>
              <a:t>شرح الشريحة التأليه </a:t>
            </a:r>
            <a:endParaRPr lang="ar-SA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91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خاصيه التمكين </a:t>
            </a:r>
            <a:r>
              <a:rPr lang="en-US" cap="none" dirty="0" smtClean="0"/>
              <a:t>Enabled</a:t>
            </a:r>
            <a:endParaRPr lang="ar-SA" dirty="0"/>
          </a:p>
        </p:txBody>
      </p:sp>
      <p:sp>
        <p:nvSpPr>
          <p:cNvPr id="6" name="عنصر نائب للمحتوى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يتم استخدام خاصيه </a:t>
            </a:r>
            <a:r>
              <a:rPr lang="en-US" dirty="0"/>
              <a:t>Enabled</a:t>
            </a:r>
            <a:endParaRPr lang="ar-SA" dirty="0"/>
          </a:p>
          <a:p>
            <a:r>
              <a:rPr lang="ar-SA" dirty="0"/>
              <a:t>تحدد هذه الخاصية فيما إذا كانت الأداة ستتأثر بالأحداث </a:t>
            </a:r>
            <a:r>
              <a:rPr lang="ar-SA" dirty="0" smtClean="0"/>
              <a:t>أم </a:t>
            </a:r>
            <a:r>
              <a:rPr lang="ar-SA" dirty="0"/>
              <a:t>لا، حيث تأخذ القيمتين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/>
              <a:t> </a:t>
            </a:r>
            <a:r>
              <a:rPr lang="ar-SA" dirty="0"/>
              <a:t>تتأثر أو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 </a:t>
            </a:r>
            <a:r>
              <a:rPr lang="ar-SA" dirty="0"/>
              <a:t>لا تتأثر. لن يظهر تأثير هذه الخاصية إلا بعد تنفيذ البرنامج. </a:t>
            </a:r>
            <a:endParaRPr lang="ar-SA" dirty="0" smtClean="0"/>
          </a:p>
          <a:p>
            <a:r>
              <a:rPr lang="ar-SA" dirty="0" smtClean="0"/>
              <a:t>مثال </a:t>
            </a:r>
            <a:r>
              <a:rPr lang="ar-SA" dirty="0"/>
              <a:t>/ </a:t>
            </a:r>
          </a:p>
          <a:p>
            <a:endParaRPr lang="ar-SA" dirty="0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7</a:t>
            </a:fld>
            <a:endParaRPr lang="ar-SA"/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284" y="3891346"/>
            <a:ext cx="4311034" cy="1585463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3814689"/>
            <a:ext cx="3652490" cy="2426568"/>
          </a:xfrm>
          <a:prstGeom prst="rect">
            <a:avLst/>
          </a:prstGeom>
        </p:spPr>
      </p:pic>
      <p:sp>
        <p:nvSpPr>
          <p:cNvPr id="9" name="شكل بيضاوي 8"/>
          <p:cNvSpPr/>
          <p:nvPr/>
        </p:nvSpPr>
        <p:spPr>
          <a:xfrm>
            <a:off x="4874652" y="5382435"/>
            <a:ext cx="1181458" cy="4918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644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8</a:t>
            </a:fld>
            <a:endParaRPr lang="ar-SA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968" y="1196752"/>
            <a:ext cx="4184675" cy="278013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49" y="4149080"/>
            <a:ext cx="5524822" cy="1575991"/>
          </a:xfrm>
          <a:prstGeom prst="rect">
            <a:avLst/>
          </a:prstGeom>
        </p:spPr>
      </p:pic>
      <p:sp>
        <p:nvSpPr>
          <p:cNvPr id="6" name="شكل بيضاوي 5"/>
          <p:cNvSpPr/>
          <p:nvPr/>
        </p:nvSpPr>
        <p:spPr>
          <a:xfrm>
            <a:off x="6433171" y="3025620"/>
            <a:ext cx="1181458" cy="4918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8" name="رابط كسهم مستقيم 7"/>
          <p:cNvCxnSpPr/>
          <p:nvPr/>
        </p:nvCxnSpPr>
        <p:spPr>
          <a:xfrm>
            <a:off x="3124200" y="2420888"/>
            <a:ext cx="1735832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444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انتقال بين النماذج </a:t>
            </a:r>
            <a:r>
              <a:rPr lang="en-US" dirty="0" smtClean="0"/>
              <a:t>Form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أ.منيرة الخنفري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645B-C8DF-4BC9-A8DF-5BB16CC6EDC7}" type="slidenum">
              <a:rPr lang="ar-SA" smtClean="0"/>
              <a:t>9</a:t>
            </a:fld>
            <a:endParaRPr lang="ar-S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" r="34375" b="86249"/>
          <a:stretch/>
        </p:blipFill>
        <p:spPr bwMode="auto">
          <a:xfrm>
            <a:off x="2483768" y="1484784"/>
            <a:ext cx="6339840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مستطيل 5"/>
          <p:cNvSpPr/>
          <p:nvPr/>
        </p:nvSpPr>
        <p:spPr>
          <a:xfrm>
            <a:off x="3491880" y="1916832"/>
            <a:ext cx="2016224" cy="1800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163" y="2780928"/>
            <a:ext cx="5869657" cy="350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شكل بيضاوي 8"/>
          <p:cNvSpPr/>
          <p:nvPr/>
        </p:nvSpPr>
        <p:spPr>
          <a:xfrm>
            <a:off x="1565163" y="3212976"/>
            <a:ext cx="1152128" cy="489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/>
          <p:cNvSpPr/>
          <p:nvPr/>
        </p:nvSpPr>
        <p:spPr>
          <a:xfrm>
            <a:off x="5653688" y="5840356"/>
            <a:ext cx="1152128" cy="4894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28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صيدلاني">
  <a:themeElements>
    <a:clrScheme name="صيدلاني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صيدلاني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صيدلان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185</TotalTime>
  <Words>258</Words>
  <Application>Microsoft Office PowerPoint</Application>
  <PresentationFormat>عرض على الشاشة (3:4)‏</PresentationFormat>
  <Paragraphs>74</Paragraphs>
  <Slides>19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6" baseType="lpstr">
      <vt:lpstr>Arial</vt:lpstr>
      <vt:lpstr>Book Antiqua</vt:lpstr>
      <vt:lpstr>Calibri</vt:lpstr>
      <vt:lpstr>Century Gothic</vt:lpstr>
      <vt:lpstr>Tahoma</vt:lpstr>
      <vt:lpstr>Times New Roman</vt:lpstr>
      <vt:lpstr>صيدلاني</vt:lpstr>
      <vt:lpstr>التعامل مع أدوات التحكم </vt:lpstr>
      <vt:lpstr>تنسيقات الخطوط</vt:lpstr>
      <vt:lpstr>تنسيقات الخطوط</vt:lpstr>
      <vt:lpstr>إخفاء واظهار النصوص والصور</vt:lpstr>
      <vt:lpstr>إخفاء واظهار النصوص والصور</vt:lpstr>
      <vt:lpstr>مثال (الصورة باستخدام إداه (PictureBox</vt:lpstr>
      <vt:lpstr>خاصيه التمكين Enabled</vt:lpstr>
      <vt:lpstr>عرض تقديمي في PowerPoint</vt:lpstr>
      <vt:lpstr>انتقال بين النماذج Form</vt:lpstr>
      <vt:lpstr>عرض تقديمي في PowerPoint</vt:lpstr>
      <vt:lpstr>لعبه الارقام بطريقه مرئ&amp; صندوق الصور  visible   &amp;   Picture Box</vt:lpstr>
      <vt:lpstr>عرض تقديمي في PowerPoint</vt:lpstr>
      <vt:lpstr>عرض تقديمي في PowerPoint</vt:lpstr>
      <vt:lpstr>عرض تقديمي في PowerPoint</vt:lpstr>
      <vt:lpstr>تمرين 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التعامل مع أدوات التحكم</dc:title>
  <dc:creator>user</dc:creator>
  <cp:lastModifiedBy>user</cp:lastModifiedBy>
  <cp:revision>23</cp:revision>
  <cp:lastPrinted>2016-10-23T06:46:29Z</cp:lastPrinted>
  <dcterms:created xsi:type="dcterms:W3CDTF">2016-10-23T05:33:10Z</dcterms:created>
  <dcterms:modified xsi:type="dcterms:W3CDTF">2016-10-24T06:28:18Z</dcterms:modified>
</cp:coreProperties>
</file>